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8" r:id="rId3"/>
    <p:sldId id="268" r:id="rId4"/>
    <p:sldId id="256" r:id="rId5"/>
    <p:sldId id="267" r:id="rId6"/>
    <p:sldId id="262" r:id="rId7"/>
    <p:sldId id="259" r:id="rId8"/>
    <p:sldId id="260" r:id="rId9"/>
    <p:sldId id="270" r:id="rId10"/>
    <p:sldId id="261" r:id="rId11"/>
    <p:sldId id="263" r:id="rId12"/>
    <p:sldId id="266"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36" d="100"/>
          <a:sy n="36" d="100"/>
        </p:scale>
        <p:origin x="78" y="6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74ADD-1036-42E6-BFDA-D3852793DD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BADF54-3504-4F34-955C-AC18454648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CFF008-DB9A-446F-BA89-3816A50C3E8B}"/>
              </a:ext>
            </a:extLst>
          </p:cNvPr>
          <p:cNvSpPr>
            <a:spLocks noGrp="1"/>
          </p:cNvSpPr>
          <p:nvPr>
            <p:ph type="dt" sz="half" idx="10"/>
          </p:nvPr>
        </p:nvSpPr>
        <p:spPr/>
        <p:txBody>
          <a:bodyPr/>
          <a:lstStyle/>
          <a:p>
            <a:fld id="{5147A113-CC66-42E0-BE03-0C95D865E963}" type="datetimeFigureOut">
              <a:rPr lang="en-US" smtClean="0"/>
              <a:t>2/25/2018</a:t>
            </a:fld>
            <a:endParaRPr lang="en-US"/>
          </a:p>
        </p:txBody>
      </p:sp>
      <p:sp>
        <p:nvSpPr>
          <p:cNvPr id="5" name="Footer Placeholder 4">
            <a:extLst>
              <a:ext uri="{FF2B5EF4-FFF2-40B4-BE49-F238E27FC236}">
                <a16:creationId xmlns:a16="http://schemas.microsoft.com/office/drawing/2014/main" id="{4F007E84-2F0D-4149-BFAA-C2A6927005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A43BC8-4588-4C78-8787-9F61A26CE370}"/>
              </a:ext>
            </a:extLst>
          </p:cNvPr>
          <p:cNvSpPr>
            <a:spLocks noGrp="1"/>
          </p:cNvSpPr>
          <p:nvPr>
            <p:ph type="sldNum" sz="quarter" idx="12"/>
          </p:nvPr>
        </p:nvSpPr>
        <p:spPr/>
        <p:txBody>
          <a:bodyPr/>
          <a:lstStyle/>
          <a:p>
            <a:fld id="{0CA0770F-DB08-4B37-B915-50B52B0CB660}" type="slidenum">
              <a:rPr lang="en-US" smtClean="0"/>
              <a:t>‹#›</a:t>
            </a:fld>
            <a:endParaRPr lang="en-US"/>
          </a:p>
        </p:txBody>
      </p:sp>
    </p:spTree>
    <p:extLst>
      <p:ext uri="{BB962C8B-B14F-4D97-AF65-F5344CB8AC3E}">
        <p14:creationId xmlns:p14="http://schemas.microsoft.com/office/powerpoint/2010/main" val="4643635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B5C20-6579-4393-BED3-215408C09C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402B50-4EFE-4820-A84E-9A056B4EB9B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B0BFC4-4A80-4672-8EAC-258C0645D374}"/>
              </a:ext>
            </a:extLst>
          </p:cNvPr>
          <p:cNvSpPr>
            <a:spLocks noGrp="1"/>
          </p:cNvSpPr>
          <p:nvPr>
            <p:ph type="dt" sz="half" idx="10"/>
          </p:nvPr>
        </p:nvSpPr>
        <p:spPr/>
        <p:txBody>
          <a:bodyPr/>
          <a:lstStyle/>
          <a:p>
            <a:fld id="{5147A113-CC66-42E0-BE03-0C95D865E963}" type="datetimeFigureOut">
              <a:rPr lang="en-US" smtClean="0"/>
              <a:t>2/25/2018</a:t>
            </a:fld>
            <a:endParaRPr lang="en-US"/>
          </a:p>
        </p:txBody>
      </p:sp>
      <p:sp>
        <p:nvSpPr>
          <p:cNvPr id="5" name="Footer Placeholder 4">
            <a:extLst>
              <a:ext uri="{FF2B5EF4-FFF2-40B4-BE49-F238E27FC236}">
                <a16:creationId xmlns:a16="http://schemas.microsoft.com/office/drawing/2014/main" id="{6554FBD5-7878-4BEC-A876-2B5ED24A91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EE82D7-613D-4DAF-ACC5-CA0A1FE13FD2}"/>
              </a:ext>
            </a:extLst>
          </p:cNvPr>
          <p:cNvSpPr>
            <a:spLocks noGrp="1"/>
          </p:cNvSpPr>
          <p:nvPr>
            <p:ph type="sldNum" sz="quarter" idx="12"/>
          </p:nvPr>
        </p:nvSpPr>
        <p:spPr/>
        <p:txBody>
          <a:bodyPr/>
          <a:lstStyle/>
          <a:p>
            <a:fld id="{0CA0770F-DB08-4B37-B915-50B52B0CB660}" type="slidenum">
              <a:rPr lang="en-US" smtClean="0"/>
              <a:t>‹#›</a:t>
            </a:fld>
            <a:endParaRPr lang="en-US"/>
          </a:p>
        </p:txBody>
      </p:sp>
    </p:spTree>
    <p:extLst>
      <p:ext uri="{BB962C8B-B14F-4D97-AF65-F5344CB8AC3E}">
        <p14:creationId xmlns:p14="http://schemas.microsoft.com/office/powerpoint/2010/main" val="14415663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2FBC1F-3AF2-47BF-9B4A-F149339C49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09A84C-B080-4A19-A87A-94E0E2E2A6E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2CD325-B297-4D63-8EDD-61C85EC216DB}"/>
              </a:ext>
            </a:extLst>
          </p:cNvPr>
          <p:cNvSpPr>
            <a:spLocks noGrp="1"/>
          </p:cNvSpPr>
          <p:nvPr>
            <p:ph type="dt" sz="half" idx="10"/>
          </p:nvPr>
        </p:nvSpPr>
        <p:spPr/>
        <p:txBody>
          <a:bodyPr/>
          <a:lstStyle/>
          <a:p>
            <a:fld id="{5147A113-CC66-42E0-BE03-0C95D865E963}" type="datetimeFigureOut">
              <a:rPr lang="en-US" smtClean="0"/>
              <a:t>2/25/2018</a:t>
            </a:fld>
            <a:endParaRPr lang="en-US"/>
          </a:p>
        </p:txBody>
      </p:sp>
      <p:sp>
        <p:nvSpPr>
          <p:cNvPr id="5" name="Footer Placeholder 4">
            <a:extLst>
              <a:ext uri="{FF2B5EF4-FFF2-40B4-BE49-F238E27FC236}">
                <a16:creationId xmlns:a16="http://schemas.microsoft.com/office/drawing/2014/main" id="{D6EF0E2A-7067-4876-B998-22D078AD3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F3DF9D-DBFE-4659-81F3-C20D191E8DD3}"/>
              </a:ext>
            </a:extLst>
          </p:cNvPr>
          <p:cNvSpPr>
            <a:spLocks noGrp="1"/>
          </p:cNvSpPr>
          <p:nvPr>
            <p:ph type="sldNum" sz="quarter" idx="12"/>
          </p:nvPr>
        </p:nvSpPr>
        <p:spPr/>
        <p:txBody>
          <a:bodyPr/>
          <a:lstStyle/>
          <a:p>
            <a:fld id="{0CA0770F-DB08-4B37-B915-50B52B0CB660}" type="slidenum">
              <a:rPr lang="en-US" smtClean="0"/>
              <a:t>‹#›</a:t>
            </a:fld>
            <a:endParaRPr lang="en-US"/>
          </a:p>
        </p:txBody>
      </p:sp>
    </p:spTree>
    <p:extLst>
      <p:ext uri="{BB962C8B-B14F-4D97-AF65-F5344CB8AC3E}">
        <p14:creationId xmlns:p14="http://schemas.microsoft.com/office/powerpoint/2010/main" val="42086955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C2044-ED02-4688-A1B8-9C15FE34BD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64EB03-829B-4EF3-8EBB-872CB7DF7A5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5FB445-CDB2-443C-881A-3491D68C33BF}"/>
              </a:ext>
            </a:extLst>
          </p:cNvPr>
          <p:cNvSpPr>
            <a:spLocks noGrp="1"/>
          </p:cNvSpPr>
          <p:nvPr>
            <p:ph type="dt" sz="half" idx="10"/>
          </p:nvPr>
        </p:nvSpPr>
        <p:spPr/>
        <p:txBody>
          <a:bodyPr/>
          <a:lstStyle/>
          <a:p>
            <a:fld id="{5147A113-CC66-42E0-BE03-0C95D865E963}" type="datetimeFigureOut">
              <a:rPr lang="en-US" smtClean="0"/>
              <a:t>2/25/2018</a:t>
            </a:fld>
            <a:endParaRPr lang="en-US"/>
          </a:p>
        </p:txBody>
      </p:sp>
      <p:sp>
        <p:nvSpPr>
          <p:cNvPr id="5" name="Footer Placeholder 4">
            <a:extLst>
              <a:ext uri="{FF2B5EF4-FFF2-40B4-BE49-F238E27FC236}">
                <a16:creationId xmlns:a16="http://schemas.microsoft.com/office/drawing/2014/main" id="{4F052FAD-DBD9-4233-9572-748FCE3DC5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9D40D5-171C-49CC-8DF3-1987A4128AE6}"/>
              </a:ext>
            </a:extLst>
          </p:cNvPr>
          <p:cNvSpPr>
            <a:spLocks noGrp="1"/>
          </p:cNvSpPr>
          <p:nvPr>
            <p:ph type="sldNum" sz="quarter" idx="12"/>
          </p:nvPr>
        </p:nvSpPr>
        <p:spPr/>
        <p:txBody>
          <a:bodyPr/>
          <a:lstStyle/>
          <a:p>
            <a:fld id="{0CA0770F-DB08-4B37-B915-50B52B0CB660}" type="slidenum">
              <a:rPr lang="en-US" smtClean="0"/>
              <a:t>‹#›</a:t>
            </a:fld>
            <a:endParaRPr lang="en-US"/>
          </a:p>
        </p:txBody>
      </p:sp>
    </p:spTree>
    <p:extLst>
      <p:ext uri="{BB962C8B-B14F-4D97-AF65-F5344CB8AC3E}">
        <p14:creationId xmlns:p14="http://schemas.microsoft.com/office/powerpoint/2010/main" val="42894762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5A334-8BB7-4574-8850-60EEB3C180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639043-A095-4207-B6FE-3156040CC5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F8CE189-9AB3-4324-A79D-7B423521F33F}"/>
              </a:ext>
            </a:extLst>
          </p:cNvPr>
          <p:cNvSpPr>
            <a:spLocks noGrp="1"/>
          </p:cNvSpPr>
          <p:nvPr>
            <p:ph type="dt" sz="half" idx="10"/>
          </p:nvPr>
        </p:nvSpPr>
        <p:spPr/>
        <p:txBody>
          <a:bodyPr/>
          <a:lstStyle/>
          <a:p>
            <a:fld id="{5147A113-CC66-42E0-BE03-0C95D865E963}" type="datetimeFigureOut">
              <a:rPr lang="en-US" smtClean="0"/>
              <a:t>2/25/2018</a:t>
            </a:fld>
            <a:endParaRPr lang="en-US"/>
          </a:p>
        </p:txBody>
      </p:sp>
      <p:sp>
        <p:nvSpPr>
          <p:cNvPr id="5" name="Footer Placeholder 4">
            <a:extLst>
              <a:ext uri="{FF2B5EF4-FFF2-40B4-BE49-F238E27FC236}">
                <a16:creationId xmlns:a16="http://schemas.microsoft.com/office/drawing/2014/main" id="{55FF1DE7-C943-4322-AE28-CA75120A0A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198DCE-0C18-4DF4-B187-4A48250D4AE2}"/>
              </a:ext>
            </a:extLst>
          </p:cNvPr>
          <p:cNvSpPr>
            <a:spLocks noGrp="1"/>
          </p:cNvSpPr>
          <p:nvPr>
            <p:ph type="sldNum" sz="quarter" idx="12"/>
          </p:nvPr>
        </p:nvSpPr>
        <p:spPr/>
        <p:txBody>
          <a:bodyPr/>
          <a:lstStyle/>
          <a:p>
            <a:fld id="{0CA0770F-DB08-4B37-B915-50B52B0CB660}" type="slidenum">
              <a:rPr lang="en-US" smtClean="0"/>
              <a:t>‹#›</a:t>
            </a:fld>
            <a:endParaRPr lang="en-US"/>
          </a:p>
        </p:txBody>
      </p:sp>
    </p:spTree>
    <p:extLst>
      <p:ext uri="{BB962C8B-B14F-4D97-AF65-F5344CB8AC3E}">
        <p14:creationId xmlns:p14="http://schemas.microsoft.com/office/powerpoint/2010/main" val="17834443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89DFB-F96A-47FE-88B5-8C16856F09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FF0730-03D4-47C0-A3B5-4E90653F56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4712F9-D1FC-44A7-9981-119B177FAF4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3458D1-F174-4A6D-AF2F-A827F8D782C6}"/>
              </a:ext>
            </a:extLst>
          </p:cNvPr>
          <p:cNvSpPr>
            <a:spLocks noGrp="1"/>
          </p:cNvSpPr>
          <p:nvPr>
            <p:ph type="dt" sz="half" idx="10"/>
          </p:nvPr>
        </p:nvSpPr>
        <p:spPr/>
        <p:txBody>
          <a:bodyPr/>
          <a:lstStyle/>
          <a:p>
            <a:fld id="{5147A113-CC66-42E0-BE03-0C95D865E963}" type="datetimeFigureOut">
              <a:rPr lang="en-US" smtClean="0"/>
              <a:t>2/25/2018</a:t>
            </a:fld>
            <a:endParaRPr lang="en-US"/>
          </a:p>
        </p:txBody>
      </p:sp>
      <p:sp>
        <p:nvSpPr>
          <p:cNvPr id="6" name="Footer Placeholder 5">
            <a:extLst>
              <a:ext uri="{FF2B5EF4-FFF2-40B4-BE49-F238E27FC236}">
                <a16:creationId xmlns:a16="http://schemas.microsoft.com/office/drawing/2014/main" id="{178F3D5A-2416-4C0D-853B-54CE4BC65D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EF8923-5D1C-4EED-BCDD-47099B0AF710}"/>
              </a:ext>
            </a:extLst>
          </p:cNvPr>
          <p:cNvSpPr>
            <a:spLocks noGrp="1"/>
          </p:cNvSpPr>
          <p:nvPr>
            <p:ph type="sldNum" sz="quarter" idx="12"/>
          </p:nvPr>
        </p:nvSpPr>
        <p:spPr/>
        <p:txBody>
          <a:bodyPr/>
          <a:lstStyle/>
          <a:p>
            <a:fld id="{0CA0770F-DB08-4B37-B915-50B52B0CB660}" type="slidenum">
              <a:rPr lang="en-US" smtClean="0"/>
              <a:t>‹#›</a:t>
            </a:fld>
            <a:endParaRPr lang="en-US"/>
          </a:p>
        </p:txBody>
      </p:sp>
    </p:spTree>
    <p:extLst>
      <p:ext uri="{BB962C8B-B14F-4D97-AF65-F5344CB8AC3E}">
        <p14:creationId xmlns:p14="http://schemas.microsoft.com/office/powerpoint/2010/main" val="34526512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AB957-C39D-403D-9251-024B07D8CF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FF71CC-B529-411A-A0C2-8483B61E92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DA04C3D-74B8-4B68-A3ED-1FE916E97AD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A33D33-C928-414E-81C7-106743D62F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E4EFFEB-84F5-4A66-A2C1-38504CD003F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FB0DE7-79D4-40E1-B890-857C2BF6E1EC}"/>
              </a:ext>
            </a:extLst>
          </p:cNvPr>
          <p:cNvSpPr>
            <a:spLocks noGrp="1"/>
          </p:cNvSpPr>
          <p:nvPr>
            <p:ph type="dt" sz="half" idx="10"/>
          </p:nvPr>
        </p:nvSpPr>
        <p:spPr/>
        <p:txBody>
          <a:bodyPr/>
          <a:lstStyle/>
          <a:p>
            <a:fld id="{5147A113-CC66-42E0-BE03-0C95D865E963}" type="datetimeFigureOut">
              <a:rPr lang="en-US" smtClean="0"/>
              <a:t>2/25/2018</a:t>
            </a:fld>
            <a:endParaRPr lang="en-US"/>
          </a:p>
        </p:txBody>
      </p:sp>
      <p:sp>
        <p:nvSpPr>
          <p:cNvPr id="8" name="Footer Placeholder 7">
            <a:extLst>
              <a:ext uri="{FF2B5EF4-FFF2-40B4-BE49-F238E27FC236}">
                <a16:creationId xmlns:a16="http://schemas.microsoft.com/office/drawing/2014/main" id="{0154A6AF-79BE-41C5-ABAA-FBB7F9B0CE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1757E4-CD9F-4B91-86DD-D050E5573D9F}"/>
              </a:ext>
            </a:extLst>
          </p:cNvPr>
          <p:cNvSpPr>
            <a:spLocks noGrp="1"/>
          </p:cNvSpPr>
          <p:nvPr>
            <p:ph type="sldNum" sz="quarter" idx="12"/>
          </p:nvPr>
        </p:nvSpPr>
        <p:spPr/>
        <p:txBody>
          <a:bodyPr/>
          <a:lstStyle/>
          <a:p>
            <a:fld id="{0CA0770F-DB08-4B37-B915-50B52B0CB660}" type="slidenum">
              <a:rPr lang="en-US" smtClean="0"/>
              <a:t>‹#›</a:t>
            </a:fld>
            <a:endParaRPr lang="en-US"/>
          </a:p>
        </p:txBody>
      </p:sp>
    </p:spTree>
    <p:extLst>
      <p:ext uri="{BB962C8B-B14F-4D97-AF65-F5344CB8AC3E}">
        <p14:creationId xmlns:p14="http://schemas.microsoft.com/office/powerpoint/2010/main" val="9014126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8AE3C-6B06-4933-8BEC-2786F45954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345A65-B314-40E6-B3D2-A3177C54F8A8}"/>
              </a:ext>
            </a:extLst>
          </p:cNvPr>
          <p:cNvSpPr>
            <a:spLocks noGrp="1"/>
          </p:cNvSpPr>
          <p:nvPr>
            <p:ph type="dt" sz="half" idx="10"/>
          </p:nvPr>
        </p:nvSpPr>
        <p:spPr/>
        <p:txBody>
          <a:bodyPr/>
          <a:lstStyle/>
          <a:p>
            <a:fld id="{5147A113-CC66-42E0-BE03-0C95D865E963}" type="datetimeFigureOut">
              <a:rPr lang="en-US" smtClean="0"/>
              <a:t>2/25/2018</a:t>
            </a:fld>
            <a:endParaRPr lang="en-US"/>
          </a:p>
        </p:txBody>
      </p:sp>
      <p:sp>
        <p:nvSpPr>
          <p:cNvPr id="4" name="Footer Placeholder 3">
            <a:extLst>
              <a:ext uri="{FF2B5EF4-FFF2-40B4-BE49-F238E27FC236}">
                <a16:creationId xmlns:a16="http://schemas.microsoft.com/office/drawing/2014/main" id="{D9CF1207-A2CB-4D5A-A5AD-33327635DB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10E5A9-722F-4F2F-9418-9F9DE9F905CD}"/>
              </a:ext>
            </a:extLst>
          </p:cNvPr>
          <p:cNvSpPr>
            <a:spLocks noGrp="1"/>
          </p:cNvSpPr>
          <p:nvPr>
            <p:ph type="sldNum" sz="quarter" idx="12"/>
          </p:nvPr>
        </p:nvSpPr>
        <p:spPr/>
        <p:txBody>
          <a:bodyPr/>
          <a:lstStyle/>
          <a:p>
            <a:fld id="{0CA0770F-DB08-4B37-B915-50B52B0CB660}" type="slidenum">
              <a:rPr lang="en-US" smtClean="0"/>
              <a:t>‹#›</a:t>
            </a:fld>
            <a:endParaRPr lang="en-US"/>
          </a:p>
        </p:txBody>
      </p:sp>
    </p:spTree>
    <p:extLst>
      <p:ext uri="{BB962C8B-B14F-4D97-AF65-F5344CB8AC3E}">
        <p14:creationId xmlns:p14="http://schemas.microsoft.com/office/powerpoint/2010/main" val="16552321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FFF64C-3469-46A2-B4DB-CE5F1F50D7B6}"/>
              </a:ext>
            </a:extLst>
          </p:cNvPr>
          <p:cNvSpPr>
            <a:spLocks noGrp="1"/>
          </p:cNvSpPr>
          <p:nvPr>
            <p:ph type="dt" sz="half" idx="10"/>
          </p:nvPr>
        </p:nvSpPr>
        <p:spPr/>
        <p:txBody>
          <a:bodyPr/>
          <a:lstStyle/>
          <a:p>
            <a:fld id="{5147A113-CC66-42E0-BE03-0C95D865E963}" type="datetimeFigureOut">
              <a:rPr lang="en-US" smtClean="0"/>
              <a:t>2/25/2018</a:t>
            </a:fld>
            <a:endParaRPr lang="en-US"/>
          </a:p>
        </p:txBody>
      </p:sp>
      <p:sp>
        <p:nvSpPr>
          <p:cNvPr id="3" name="Footer Placeholder 2">
            <a:extLst>
              <a:ext uri="{FF2B5EF4-FFF2-40B4-BE49-F238E27FC236}">
                <a16:creationId xmlns:a16="http://schemas.microsoft.com/office/drawing/2014/main" id="{AA456CD9-2D1A-4F3C-A387-9DF80F5CE4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6E928C-0A17-4878-A87C-E73913E3A63F}"/>
              </a:ext>
            </a:extLst>
          </p:cNvPr>
          <p:cNvSpPr>
            <a:spLocks noGrp="1"/>
          </p:cNvSpPr>
          <p:nvPr>
            <p:ph type="sldNum" sz="quarter" idx="12"/>
          </p:nvPr>
        </p:nvSpPr>
        <p:spPr/>
        <p:txBody>
          <a:bodyPr/>
          <a:lstStyle/>
          <a:p>
            <a:fld id="{0CA0770F-DB08-4B37-B915-50B52B0CB660}" type="slidenum">
              <a:rPr lang="en-US" smtClean="0"/>
              <a:t>‹#›</a:t>
            </a:fld>
            <a:endParaRPr lang="en-US"/>
          </a:p>
        </p:txBody>
      </p:sp>
    </p:spTree>
    <p:extLst>
      <p:ext uri="{BB962C8B-B14F-4D97-AF65-F5344CB8AC3E}">
        <p14:creationId xmlns:p14="http://schemas.microsoft.com/office/powerpoint/2010/main" val="27055460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E7B69-C361-4B87-BAF3-14EB94935F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127E9B-2661-44CD-8425-3A191F553E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B6E694-B427-4F2A-A6C9-ED81879F43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0FFB39B-9994-48D0-8C1B-F36E4D3390F8}"/>
              </a:ext>
            </a:extLst>
          </p:cNvPr>
          <p:cNvSpPr>
            <a:spLocks noGrp="1"/>
          </p:cNvSpPr>
          <p:nvPr>
            <p:ph type="dt" sz="half" idx="10"/>
          </p:nvPr>
        </p:nvSpPr>
        <p:spPr/>
        <p:txBody>
          <a:bodyPr/>
          <a:lstStyle/>
          <a:p>
            <a:fld id="{5147A113-CC66-42E0-BE03-0C95D865E963}" type="datetimeFigureOut">
              <a:rPr lang="en-US" smtClean="0"/>
              <a:t>2/25/2018</a:t>
            </a:fld>
            <a:endParaRPr lang="en-US"/>
          </a:p>
        </p:txBody>
      </p:sp>
      <p:sp>
        <p:nvSpPr>
          <p:cNvPr id="6" name="Footer Placeholder 5">
            <a:extLst>
              <a:ext uri="{FF2B5EF4-FFF2-40B4-BE49-F238E27FC236}">
                <a16:creationId xmlns:a16="http://schemas.microsoft.com/office/drawing/2014/main" id="{90A2AE34-8F56-496A-B2D5-11251C265D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E14720-E873-4DB6-B8B5-78BF334127F4}"/>
              </a:ext>
            </a:extLst>
          </p:cNvPr>
          <p:cNvSpPr>
            <a:spLocks noGrp="1"/>
          </p:cNvSpPr>
          <p:nvPr>
            <p:ph type="sldNum" sz="quarter" idx="12"/>
          </p:nvPr>
        </p:nvSpPr>
        <p:spPr/>
        <p:txBody>
          <a:bodyPr/>
          <a:lstStyle/>
          <a:p>
            <a:fld id="{0CA0770F-DB08-4B37-B915-50B52B0CB660}" type="slidenum">
              <a:rPr lang="en-US" smtClean="0"/>
              <a:t>‹#›</a:t>
            </a:fld>
            <a:endParaRPr lang="en-US"/>
          </a:p>
        </p:txBody>
      </p:sp>
    </p:spTree>
    <p:extLst>
      <p:ext uri="{BB962C8B-B14F-4D97-AF65-F5344CB8AC3E}">
        <p14:creationId xmlns:p14="http://schemas.microsoft.com/office/powerpoint/2010/main" val="38733534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4A801-5A0A-4CA6-ACAC-412340E6B8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3781CD-CE3A-4715-95DD-CDD384064A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C3AC66-2C8B-42A8-BE19-3B1AF21F21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E3FDC5F-D43A-4003-982A-556DEC22A870}"/>
              </a:ext>
            </a:extLst>
          </p:cNvPr>
          <p:cNvSpPr>
            <a:spLocks noGrp="1"/>
          </p:cNvSpPr>
          <p:nvPr>
            <p:ph type="dt" sz="half" idx="10"/>
          </p:nvPr>
        </p:nvSpPr>
        <p:spPr/>
        <p:txBody>
          <a:bodyPr/>
          <a:lstStyle/>
          <a:p>
            <a:fld id="{5147A113-CC66-42E0-BE03-0C95D865E963}" type="datetimeFigureOut">
              <a:rPr lang="en-US" smtClean="0"/>
              <a:t>2/25/2018</a:t>
            </a:fld>
            <a:endParaRPr lang="en-US"/>
          </a:p>
        </p:txBody>
      </p:sp>
      <p:sp>
        <p:nvSpPr>
          <p:cNvPr id="6" name="Footer Placeholder 5">
            <a:extLst>
              <a:ext uri="{FF2B5EF4-FFF2-40B4-BE49-F238E27FC236}">
                <a16:creationId xmlns:a16="http://schemas.microsoft.com/office/drawing/2014/main" id="{301A36C2-B872-4ED2-93FA-AFEF9BF735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1C822A-5FFA-473E-AE04-DCC8373013ED}"/>
              </a:ext>
            </a:extLst>
          </p:cNvPr>
          <p:cNvSpPr>
            <a:spLocks noGrp="1"/>
          </p:cNvSpPr>
          <p:nvPr>
            <p:ph type="sldNum" sz="quarter" idx="12"/>
          </p:nvPr>
        </p:nvSpPr>
        <p:spPr/>
        <p:txBody>
          <a:bodyPr/>
          <a:lstStyle/>
          <a:p>
            <a:fld id="{0CA0770F-DB08-4B37-B915-50B52B0CB660}" type="slidenum">
              <a:rPr lang="en-US" smtClean="0"/>
              <a:t>‹#›</a:t>
            </a:fld>
            <a:endParaRPr lang="en-US"/>
          </a:p>
        </p:txBody>
      </p:sp>
    </p:spTree>
    <p:extLst>
      <p:ext uri="{BB962C8B-B14F-4D97-AF65-F5344CB8AC3E}">
        <p14:creationId xmlns:p14="http://schemas.microsoft.com/office/powerpoint/2010/main" val="2558577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368850-68FE-47A5-90C7-72F921C315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5BC50B-B5E4-4BD8-ADF2-E137CDF6E9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4B2B22-9B97-42AE-9253-45D89C67E1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47A113-CC66-42E0-BE03-0C95D865E963}" type="datetimeFigureOut">
              <a:rPr lang="en-US" smtClean="0"/>
              <a:t>2/25/2018</a:t>
            </a:fld>
            <a:endParaRPr lang="en-US"/>
          </a:p>
        </p:txBody>
      </p:sp>
      <p:sp>
        <p:nvSpPr>
          <p:cNvPr id="5" name="Footer Placeholder 4">
            <a:extLst>
              <a:ext uri="{FF2B5EF4-FFF2-40B4-BE49-F238E27FC236}">
                <a16:creationId xmlns:a16="http://schemas.microsoft.com/office/drawing/2014/main" id="{0550F7B1-427A-4B1F-A58B-0084D27B5C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6C3606-BDB9-4C65-887D-53C6BD5376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A0770F-DB08-4B37-B915-50B52B0CB660}" type="slidenum">
              <a:rPr lang="en-US" smtClean="0"/>
              <a:t>‹#›</a:t>
            </a:fld>
            <a:endParaRPr lang="en-US"/>
          </a:p>
        </p:txBody>
      </p:sp>
    </p:spTree>
    <p:extLst>
      <p:ext uri="{BB962C8B-B14F-4D97-AF65-F5344CB8AC3E}">
        <p14:creationId xmlns:p14="http://schemas.microsoft.com/office/powerpoint/2010/main" val="3686451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1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media.freebibleimages.org/stories/FB_Paul_Felix/overview_images/007-paul-felix.jpg?1436947852"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18.jpg"/><Relationship Id="rId11" Type="http://schemas.openxmlformats.org/officeDocument/2006/relationships/image" Target="../media/image23.jpg"/><Relationship Id="rId5" Type="http://schemas.openxmlformats.org/officeDocument/2006/relationships/image" Target="../media/image17.jpg"/><Relationship Id="rId10" Type="http://schemas.openxmlformats.org/officeDocument/2006/relationships/image" Target="../media/image22.jpg"/><Relationship Id="rId4" Type="http://schemas.openxmlformats.org/officeDocument/2006/relationships/image" Target="../media/image16.jpg"/><Relationship Id="rId9" Type="http://schemas.openxmlformats.org/officeDocument/2006/relationships/image" Target="../media/image21.jpg"/></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F85455-28F6-45F0-8869-8455D5A26355}"/>
              </a:ext>
            </a:extLst>
          </p:cNvPr>
          <p:cNvPicPr>
            <a:picLocks noChangeAspect="1"/>
          </p:cNvPicPr>
          <p:nvPr/>
        </p:nvPicPr>
        <p:blipFill rotWithShape="1">
          <a:blip r:embed="rId2">
            <a:extLst>
              <a:ext uri="{28A0092B-C50C-407E-A947-70E740481C1C}">
                <a14:useLocalDpi xmlns:a14="http://schemas.microsoft.com/office/drawing/2010/main" val="0"/>
              </a:ext>
            </a:extLst>
          </a:blip>
          <a:srcRect l="746" t="1804" r="20075"/>
          <a:stretch/>
        </p:blipFill>
        <p:spPr>
          <a:xfrm>
            <a:off x="4818888" y="10"/>
            <a:ext cx="7373112" cy="6857989"/>
          </a:xfrm>
          <a:prstGeom prst="rect">
            <a:avLst/>
          </a:prstGeom>
        </p:spPr>
      </p:pic>
      <p:sp>
        <p:nvSpPr>
          <p:cNvPr id="25" name="Freeform 8">
            <a:extLst>
              <a:ext uri="{FF2B5EF4-FFF2-40B4-BE49-F238E27FC236}">
                <a16:creationId xmlns:a16="http://schemas.microsoft.com/office/drawing/2014/main" id="{B83ED68E-10BE-4ADD-86BC-9E944EA5A29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11">
            <a:extLst>
              <a:ext uri="{FF2B5EF4-FFF2-40B4-BE49-F238E27FC236}">
                <a16:creationId xmlns:a16="http://schemas.microsoft.com/office/drawing/2014/main" id="{1ADCEC2C-1761-4D19-9709-41992C2908C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 y="-479"/>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446B96B-6B46-449D-A62F-ED0640C57BC4}"/>
              </a:ext>
            </a:extLst>
          </p:cNvPr>
          <p:cNvSpPr txBox="1"/>
          <p:nvPr/>
        </p:nvSpPr>
        <p:spPr>
          <a:xfrm>
            <a:off x="958532" y="76893"/>
            <a:ext cx="4948429" cy="1540892"/>
          </a:xfrm>
          <a:prstGeom prst="rect">
            <a:avLst/>
          </a:prstGeom>
        </p:spPr>
        <p:txBody>
          <a:bodyPr vert="horz" lIns="91440" tIns="45720" rIns="91440" bIns="45720" rtlCol="0" anchor="t">
            <a:normAutofit/>
          </a:bodyPr>
          <a:lstStyle/>
          <a:p>
            <a:pPr algn="ctr">
              <a:lnSpc>
                <a:spcPct val="90000"/>
              </a:lnSpc>
              <a:spcBef>
                <a:spcPct val="0"/>
              </a:spcBef>
              <a:spcAft>
                <a:spcPts val="600"/>
              </a:spcAft>
            </a:pPr>
            <a:r>
              <a:rPr lang="en-US" sz="4400" b="1" u="sng" dirty="0">
                <a:ea typeface="+mj-ea"/>
                <a:cs typeface="+mj-cs"/>
              </a:rPr>
              <a:t>The Call of God Makes Us invincible</a:t>
            </a:r>
          </a:p>
        </p:txBody>
      </p:sp>
      <p:sp>
        <p:nvSpPr>
          <p:cNvPr id="18" name="Rectangle 17">
            <a:extLst>
              <a:ext uri="{FF2B5EF4-FFF2-40B4-BE49-F238E27FC236}">
                <a16:creationId xmlns:a16="http://schemas.microsoft.com/office/drawing/2014/main" id="{96C189B7-5A61-4274-A4CF-7B7DF5D95E6E}"/>
              </a:ext>
            </a:extLst>
          </p:cNvPr>
          <p:cNvSpPr/>
          <p:nvPr/>
        </p:nvSpPr>
        <p:spPr>
          <a:xfrm>
            <a:off x="0" y="1617785"/>
            <a:ext cx="6865495" cy="2677656"/>
          </a:xfrm>
          <a:prstGeom prst="rect">
            <a:avLst/>
          </a:prstGeom>
        </p:spPr>
        <p:txBody>
          <a:bodyPr wrap="square">
            <a:spAutoFit/>
          </a:bodyPr>
          <a:lstStyle/>
          <a:p>
            <a:pPr algn="ctr"/>
            <a:r>
              <a:rPr lang="en-US" sz="2800" dirty="0">
                <a:latin typeface="Verdana" panose="020B0604030504040204" pitchFamily="34" charset="0"/>
              </a:rPr>
              <a:t>Act 23:11  But the following night the Lord stood by him and said, "Be of good courage, Paul; for as you have testified for Me in Jerusalem, so you must also bear witness at Rome." </a:t>
            </a:r>
          </a:p>
        </p:txBody>
      </p:sp>
      <p:sp>
        <p:nvSpPr>
          <p:cNvPr id="19" name="Rectangle 18">
            <a:extLst>
              <a:ext uri="{FF2B5EF4-FFF2-40B4-BE49-F238E27FC236}">
                <a16:creationId xmlns:a16="http://schemas.microsoft.com/office/drawing/2014/main" id="{1D20EDBC-1A2E-4734-B825-8B52B254DDEE}"/>
              </a:ext>
            </a:extLst>
          </p:cNvPr>
          <p:cNvSpPr/>
          <p:nvPr/>
        </p:nvSpPr>
        <p:spPr>
          <a:xfrm>
            <a:off x="0" y="4706693"/>
            <a:ext cx="7174524" cy="2074414"/>
          </a:xfrm>
          <a:prstGeom prst="rect">
            <a:avLst/>
          </a:prstGeom>
        </p:spPr>
        <p:txBody>
          <a:bodyPr wrap="square">
            <a:spAutoFit/>
          </a:bodyPr>
          <a:lstStyle/>
          <a:p>
            <a:pPr marR="0" lvl="0" algn="ctr">
              <a:lnSpc>
                <a:spcPct val="115000"/>
              </a:lnSpc>
              <a:spcBef>
                <a:spcPts val="0"/>
              </a:spcBef>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2800" b="1" dirty="0">
                <a:ln>
                  <a:solidFill>
                    <a:srgbClr val="FFFF00"/>
                  </a:solidFill>
                </a:ln>
                <a:solidFill>
                  <a:srgbClr val="C00000"/>
                </a:solidFill>
                <a:effectLst>
                  <a:glow rad="228600">
                    <a:schemeClr val="accent5">
                      <a:satMod val="175000"/>
                      <a:alpha val="40000"/>
                    </a:schemeClr>
                  </a:glow>
                </a:effectLst>
                <a:ea typeface="Calibri" panose="020F0502020204030204" pitchFamily="34" charset="0"/>
                <a:cs typeface="Verdana" panose="020B0604030504040204" pitchFamily="34" charset="0"/>
              </a:rPr>
              <a:t>	</a:t>
            </a:r>
            <a:r>
              <a:rPr lang="x-none" sz="2800" b="1" dirty="0">
                <a:ln>
                  <a:solidFill>
                    <a:srgbClr val="FFFF00"/>
                  </a:solidFill>
                </a:ln>
                <a:solidFill>
                  <a:srgbClr val="C00000"/>
                </a:solidFill>
                <a:effectLst>
                  <a:glow rad="228600">
                    <a:schemeClr val="accent5">
                      <a:satMod val="175000"/>
                      <a:alpha val="40000"/>
                    </a:schemeClr>
                  </a:glow>
                </a:effectLst>
                <a:ea typeface="Calibri" panose="020F0502020204030204" pitchFamily="34" charset="0"/>
                <a:cs typeface="Verdana" panose="020B0604030504040204" pitchFamily="34" charset="0"/>
              </a:rPr>
              <a:t>Luk 10:19  Behold, I give you the authority to trample on serpents and scorpions, and over all the power of the enemy, and nothing shall by any means hurt you. </a:t>
            </a:r>
            <a:endParaRPr lang="en-US" sz="2400" b="1" dirty="0">
              <a:ln>
                <a:solidFill>
                  <a:srgbClr val="FFFF00"/>
                </a:solidFill>
              </a:ln>
              <a:solidFill>
                <a:srgbClr val="C00000"/>
              </a:solidFill>
              <a:effectLst>
                <a:glow rad="228600">
                  <a:schemeClr val="accent5">
                    <a:satMod val="175000"/>
                    <a:alpha val="40000"/>
                  </a:scheme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83448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5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0"/>
                                        <p:tgtEl>
                                          <p:spTgt spid="18"/>
                                        </p:tgtEl>
                                      </p:cBhvr>
                                    </p:animEffect>
                                  </p:childTnLst>
                                </p:cTn>
                              </p:par>
                            </p:childTnLst>
                          </p:cTn>
                        </p:par>
                        <p:par>
                          <p:cTn id="8" fill="hold">
                            <p:stCondLst>
                              <p:cond delay="8500"/>
                            </p:stCondLst>
                            <p:childTnLst>
                              <p:par>
                                <p:cTn id="9" presetID="10" presetClass="entr" presetSubtype="0" fill="hold" grpId="0" nodeType="afterEffect">
                                  <p:stCondLst>
                                    <p:cond delay="1200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20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18D5BA-B2EF-4839-AA7E-DE57D3621E97}"/>
              </a:ext>
            </a:extLst>
          </p:cNvPr>
          <p:cNvSpPr/>
          <p:nvPr/>
        </p:nvSpPr>
        <p:spPr>
          <a:xfrm>
            <a:off x="2862712" y="0"/>
            <a:ext cx="9329286" cy="646331"/>
          </a:xfrm>
          <a:prstGeom prst="rect">
            <a:avLst/>
          </a:prstGeom>
        </p:spPr>
        <p:txBody>
          <a:bodyPr wrap="square">
            <a:spAutoFit/>
          </a:bodyPr>
          <a:lstStyle/>
          <a:p>
            <a:pPr algn="ctr">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3600" b="1" dirty="0">
                <a:solidFill>
                  <a:schemeClr val="bg1"/>
                </a:solidFill>
                <a:latin typeface="Verdana" panose="020B0604030504040204" pitchFamily="34" charset="0"/>
                <a:ea typeface="Calibri" panose="020F0502020204030204" pitchFamily="34" charset="0"/>
                <a:cs typeface="Verdana" panose="020B0604030504040204" pitchFamily="34" charset="0"/>
              </a:rPr>
              <a:t>You are protected</a:t>
            </a:r>
            <a:endParaRPr lang="en-US" sz="3600" dirty="0">
              <a:solidFill>
                <a:schemeClr val="bg1"/>
              </a:solidFill>
              <a:latin typeface="Arial" panose="020B060402020202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id="{97A5DD30-2396-4CE9-ABE0-9B3387CBD2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22756"/>
            <a:ext cx="2680428" cy="1935244"/>
          </a:xfrm>
          <a:prstGeom prst="rect">
            <a:avLst/>
          </a:prstGeom>
        </p:spPr>
      </p:pic>
      <p:sp>
        <p:nvSpPr>
          <p:cNvPr id="5" name="Rectangle 4">
            <a:extLst>
              <a:ext uri="{FF2B5EF4-FFF2-40B4-BE49-F238E27FC236}">
                <a16:creationId xmlns:a16="http://schemas.microsoft.com/office/drawing/2014/main" id="{72D36034-95B3-42AF-993B-6735E1D10F70}"/>
              </a:ext>
            </a:extLst>
          </p:cNvPr>
          <p:cNvSpPr/>
          <p:nvPr/>
        </p:nvSpPr>
        <p:spPr>
          <a:xfrm>
            <a:off x="2770441" y="696375"/>
            <a:ext cx="9421559" cy="2677656"/>
          </a:xfrm>
          <a:prstGeom prst="rect">
            <a:avLst/>
          </a:prstGeom>
        </p:spPr>
        <p:txBody>
          <a:bodyPr wrap="square">
            <a:spAutoFit/>
          </a:bodyPr>
          <a:lstStyle/>
          <a:p>
            <a:r>
              <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	Act 23:23  And he called for two centurions, saying, "</a:t>
            </a:r>
            <a:r>
              <a:rPr lang="en-US" sz="2800" u="sng" dirty="0">
                <a:solidFill>
                  <a:schemeClr val="bg1"/>
                </a:solidFill>
                <a:latin typeface="Verdana" panose="020B0604030504040204" pitchFamily="34" charset="0"/>
                <a:ea typeface="Verdana" panose="020B0604030504040204" pitchFamily="34" charset="0"/>
                <a:cs typeface="Verdana" panose="020B0604030504040204" pitchFamily="34" charset="0"/>
              </a:rPr>
              <a:t>Prepare two hundred soldiers, seventy horsemen, and two hundred spearmen</a:t>
            </a:r>
            <a:r>
              <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 to go to Caesarea at the third hour of the night;</a:t>
            </a:r>
            <a:r>
              <a:rPr lang="en-US" dirty="0">
                <a:solidFill>
                  <a:schemeClr val="bg1"/>
                </a:solidFill>
              </a:rPr>
              <a:t> </a:t>
            </a:r>
            <a:r>
              <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24  </a:t>
            </a:r>
            <a:r>
              <a:rPr lang="en-US" sz="2800" u="sng" dirty="0">
                <a:solidFill>
                  <a:schemeClr val="bg1"/>
                </a:solidFill>
                <a:latin typeface="Verdana" panose="020B0604030504040204" pitchFamily="34" charset="0"/>
                <a:ea typeface="Verdana" panose="020B0604030504040204" pitchFamily="34" charset="0"/>
                <a:cs typeface="Verdana" panose="020B0604030504040204" pitchFamily="34" charset="0"/>
              </a:rPr>
              <a:t>and provide mounts to set Paul on</a:t>
            </a:r>
            <a:r>
              <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 and bring </a:t>
            </a:r>
            <a:r>
              <a:rPr lang="en-US" sz="2800" i="1" dirty="0">
                <a:solidFill>
                  <a:schemeClr val="bg1"/>
                </a:solidFill>
                <a:latin typeface="Verdana" panose="020B0604030504040204" pitchFamily="34" charset="0"/>
                <a:ea typeface="Verdana" panose="020B0604030504040204" pitchFamily="34" charset="0"/>
                <a:cs typeface="Verdana" panose="020B0604030504040204" pitchFamily="34" charset="0"/>
              </a:rPr>
              <a:t>him</a:t>
            </a:r>
            <a:r>
              <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 safely to Felix the governor."</a:t>
            </a:r>
            <a:endParaRPr lang="en-US" sz="2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2">
            <a:extLst>
              <a:ext uri="{FF2B5EF4-FFF2-40B4-BE49-F238E27FC236}">
                <a16:creationId xmlns:a16="http://schemas.microsoft.com/office/drawing/2014/main" id="{C7D42A7B-8F49-4172-B903-2A7B9622CE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031" t="30208" r="33594" b="10417"/>
          <a:stretch>
            <a:fillRect/>
          </a:stretch>
        </p:blipFill>
        <p:spPr bwMode="auto">
          <a:xfrm>
            <a:off x="0" y="0"/>
            <a:ext cx="2680428" cy="3575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3DB50DD0-F3F8-45D7-9528-47B11004A5D2}"/>
              </a:ext>
            </a:extLst>
          </p:cNvPr>
          <p:cNvSpPr/>
          <p:nvPr/>
        </p:nvSpPr>
        <p:spPr>
          <a:xfrm>
            <a:off x="2680428" y="5473005"/>
            <a:ext cx="9511570" cy="1384995"/>
          </a:xfrm>
          <a:prstGeom prst="rect">
            <a:avLst/>
          </a:prstGeom>
        </p:spPr>
        <p:txBody>
          <a:bodyPr wrap="square">
            <a:spAutoFit/>
          </a:bodyPr>
          <a:lstStyle/>
          <a:p>
            <a:pPr marL="457200" indent="-457200">
              <a:buFont typeface="Arial" panose="020B0604020202020204" pitchFamily="34" charset="0"/>
              <a:buChar char="•"/>
            </a:pPr>
            <a:r>
              <a:rPr lang="en-US" sz="2800" b="1" dirty="0" err="1">
                <a:solidFill>
                  <a:schemeClr val="bg1"/>
                </a:solidFill>
              </a:rPr>
              <a:t>Luk</a:t>
            </a:r>
            <a:r>
              <a:rPr lang="en-US" sz="2800" b="1" dirty="0">
                <a:solidFill>
                  <a:schemeClr val="bg1"/>
                </a:solidFill>
              </a:rPr>
              <a:t> 10:19-20  Behold, I give you the authority to trample on serpents and scorpions, and over all the power of the enemy, and nothing shall by any means hurt you. </a:t>
            </a:r>
          </a:p>
        </p:txBody>
      </p:sp>
      <p:pic>
        <p:nvPicPr>
          <p:cNvPr id="8" name="Picture 7" descr="A picture containing bottle, indoor&#10;&#10;Description generated with very high confidence">
            <a:extLst>
              <a:ext uri="{FF2B5EF4-FFF2-40B4-BE49-F238E27FC236}">
                <a16:creationId xmlns:a16="http://schemas.microsoft.com/office/drawing/2014/main" id="{6F6BF716-8DB4-40D4-B30B-BEECEAE301AA}"/>
              </a:ext>
            </a:extLst>
          </p:cNvPr>
          <p:cNvPicPr>
            <a:picLocks noChangeAspect="1"/>
          </p:cNvPicPr>
          <p:nvPr/>
        </p:nvPicPr>
        <p:blipFill rotWithShape="1">
          <a:blip r:embed="rId4">
            <a:extLst>
              <a:ext uri="{28A0092B-C50C-407E-A947-70E740481C1C}">
                <a14:useLocalDpi xmlns:a14="http://schemas.microsoft.com/office/drawing/2010/main" val="0"/>
              </a:ext>
            </a:extLst>
          </a:blip>
          <a:srcRect b="40879"/>
          <a:stretch/>
        </p:blipFill>
        <p:spPr>
          <a:xfrm>
            <a:off x="1" y="3575304"/>
            <a:ext cx="2680428" cy="1656125"/>
          </a:xfrm>
          <a:prstGeom prst="rect">
            <a:avLst/>
          </a:prstGeom>
        </p:spPr>
      </p:pic>
      <p:sp>
        <p:nvSpPr>
          <p:cNvPr id="9" name="Rectangle 8">
            <a:extLst>
              <a:ext uri="{FF2B5EF4-FFF2-40B4-BE49-F238E27FC236}">
                <a16:creationId xmlns:a16="http://schemas.microsoft.com/office/drawing/2014/main" id="{294EA2AE-7925-4B5F-B12B-D98040E8A5E3}"/>
              </a:ext>
            </a:extLst>
          </p:cNvPr>
          <p:cNvSpPr/>
          <p:nvPr/>
        </p:nvSpPr>
        <p:spPr>
          <a:xfrm>
            <a:off x="2680428" y="3449259"/>
            <a:ext cx="9511572" cy="954107"/>
          </a:xfrm>
          <a:prstGeom prst="rect">
            <a:avLst/>
          </a:prstGeom>
        </p:spPr>
        <p:txBody>
          <a:bodyPr wrap="square">
            <a:spAutoFit/>
          </a:bodyPr>
          <a:lstStyle/>
          <a:p>
            <a:pPr marL="457200" indent="-457200">
              <a:buFont typeface="Arial" panose="020B0604020202020204" pitchFamily="34" charset="0"/>
              <a:buChar char="•"/>
            </a:pPr>
            <a:r>
              <a:rPr lang="en-US" sz="2800" dirty="0">
                <a:solidFill>
                  <a:schemeClr val="bg1"/>
                </a:solidFill>
              </a:rPr>
              <a:t>2Th 3:3  But the Lord is faithful, who will                              establish you and guard </a:t>
            </a:r>
            <a:r>
              <a:rPr lang="en-US" sz="2800" i="1" dirty="0">
                <a:solidFill>
                  <a:schemeClr val="bg1"/>
                </a:solidFill>
              </a:rPr>
              <a:t>you</a:t>
            </a:r>
            <a:r>
              <a:rPr lang="en-US" sz="2800" dirty="0">
                <a:solidFill>
                  <a:schemeClr val="bg1"/>
                </a:solidFill>
              </a:rPr>
              <a:t> from the evil one. </a:t>
            </a:r>
          </a:p>
        </p:txBody>
      </p:sp>
      <p:sp>
        <p:nvSpPr>
          <p:cNvPr id="10" name="Rectangle 9">
            <a:extLst>
              <a:ext uri="{FF2B5EF4-FFF2-40B4-BE49-F238E27FC236}">
                <a16:creationId xmlns:a16="http://schemas.microsoft.com/office/drawing/2014/main" id="{9A933473-02D4-4CDD-89E3-1541C090353A}"/>
              </a:ext>
            </a:extLst>
          </p:cNvPr>
          <p:cNvSpPr/>
          <p:nvPr/>
        </p:nvSpPr>
        <p:spPr>
          <a:xfrm>
            <a:off x="2680428" y="4453410"/>
            <a:ext cx="9511569" cy="954107"/>
          </a:xfrm>
          <a:prstGeom prst="rect">
            <a:avLst/>
          </a:prstGeom>
        </p:spPr>
        <p:txBody>
          <a:bodyPr wrap="square">
            <a:spAutoFit/>
          </a:bodyPr>
          <a:lstStyle/>
          <a:p>
            <a:pPr marL="457200" indent="-457200">
              <a:buFont typeface="Arial" panose="020B0604020202020204" pitchFamily="34" charset="0"/>
              <a:buChar char="•"/>
            </a:pPr>
            <a:r>
              <a:rPr lang="en-US" sz="2800" dirty="0" err="1">
                <a:solidFill>
                  <a:schemeClr val="bg1"/>
                </a:solidFill>
              </a:rPr>
              <a:t>Psa</a:t>
            </a:r>
            <a:r>
              <a:rPr lang="en-US" sz="2800" dirty="0">
                <a:solidFill>
                  <a:schemeClr val="bg1"/>
                </a:solidFill>
              </a:rPr>
              <a:t> 46:1-2  …God </a:t>
            </a:r>
            <a:r>
              <a:rPr lang="en-US" sz="2800" i="1" dirty="0">
                <a:solidFill>
                  <a:schemeClr val="bg1"/>
                </a:solidFill>
              </a:rPr>
              <a:t>is</a:t>
            </a:r>
            <a:r>
              <a:rPr lang="en-US" sz="2800" dirty="0">
                <a:solidFill>
                  <a:schemeClr val="bg1"/>
                </a:solidFill>
              </a:rPr>
              <a:t> our refuge and strength, A very present help in trouble.  (2)  Therefore we will not fear…</a:t>
            </a:r>
          </a:p>
        </p:txBody>
      </p:sp>
    </p:spTree>
    <p:extLst>
      <p:ext uri="{BB962C8B-B14F-4D97-AF65-F5344CB8AC3E}">
        <p14:creationId xmlns:p14="http://schemas.microsoft.com/office/powerpoint/2010/main" val="4474120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6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0"/>
                                        <p:tgtEl>
                                          <p:spTgt spid="9"/>
                                        </p:tgtEl>
                                      </p:cBhvr>
                                    </p:animEffect>
                                  </p:childTnLst>
                                </p:cTn>
                              </p:par>
                            </p:childTnLst>
                          </p:cTn>
                        </p:par>
                        <p:par>
                          <p:cTn id="8" fill="hold">
                            <p:stCondLst>
                              <p:cond delay="11000"/>
                            </p:stCondLst>
                            <p:childTnLst>
                              <p:par>
                                <p:cTn id="9" presetID="10" presetClass="entr" presetSubtype="0" fill="hold" grpId="0" nodeType="afterEffect">
                                  <p:stCondLst>
                                    <p:cond delay="50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0"/>
                                        <p:tgtEl>
                                          <p:spTgt spid="10"/>
                                        </p:tgtEl>
                                      </p:cBhvr>
                                    </p:animEffect>
                                  </p:childTnLst>
                                </p:cTn>
                              </p:par>
                            </p:childTnLst>
                          </p:cTn>
                        </p:par>
                        <p:par>
                          <p:cTn id="12" fill="hold">
                            <p:stCondLst>
                              <p:cond delay="21000"/>
                            </p:stCondLst>
                            <p:childTnLst>
                              <p:par>
                                <p:cTn id="13" presetID="10" presetClass="entr" presetSubtype="0" fill="hold" grpId="0" nodeType="afterEffect">
                                  <p:stCondLst>
                                    <p:cond delay="50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06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E7D8060-2D8F-47E2-A4F6-58949BFDF1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149" y="480059"/>
            <a:ext cx="7863839" cy="5897879"/>
          </a:xfrm>
          <a:prstGeom prst="rect">
            <a:avLst/>
          </a:prstGeom>
        </p:spPr>
      </p:pic>
      <p:pic>
        <p:nvPicPr>
          <p:cNvPr id="9" name="Picture 8">
            <a:extLst>
              <a:ext uri="{FF2B5EF4-FFF2-40B4-BE49-F238E27FC236}">
                <a16:creationId xmlns:a16="http://schemas.microsoft.com/office/drawing/2014/main" id="{31588ACD-1B83-47A5-9CB6-60622F743F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73607" y="5246129"/>
            <a:ext cx="1150694" cy="1085583"/>
          </a:xfrm>
          <a:prstGeom prst="rect">
            <a:avLst/>
          </a:prstGeom>
        </p:spPr>
      </p:pic>
      <p:sp>
        <p:nvSpPr>
          <p:cNvPr id="11" name="Rectangle 10">
            <a:extLst>
              <a:ext uri="{FF2B5EF4-FFF2-40B4-BE49-F238E27FC236}">
                <a16:creationId xmlns:a16="http://schemas.microsoft.com/office/drawing/2014/main" id="{9AE3D88A-A274-4746-96C4-130F31ED7DD0}"/>
              </a:ext>
            </a:extLst>
          </p:cNvPr>
          <p:cNvSpPr/>
          <p:nvPr/>
        </p:nvSpPr>
        <p:spPr>
          <a:xfrm>
            <a:off x="473607" y="422462"/>
            <a:ext cx="3374137" cy="3970318"/>
          </a:xfrm>
          <a:prstGeom prst="rect">
            <a:avLst/>
          </a:prstGeom>
        </p:spPr>
        <p:txBody>
          <a:bodyPr wrap="square">
            <a:spAutoFit/>
          </a:bodyPr>
          <a:lstStyle/>
          <a:p>
            <a:r>
              <a:rPr lang="en-US" sz="2800" b="1" dirty="0">
                <a:solidFill>
                  <a:srgbClr val="C00000"/>
                </a:solidFill>
              </a:rPr>
              <a:t>Col 3:3  For you died, and your life is hidden with Christ in God. </a:t>
            </a:r>
            <a:r>
              <a:rPr lang="en-US" sz="2800" b="1" dirty="0" err="1">
                <a:solidFill>
                  <a:srgbClr val="C00000"/>
                </a:solidFill>
              </a:rPr>
              <a:t>Eph</a:t>
            </a:r>
            <a:r>
              <a:rPr lang="en-US" sz="2800" b="1" dirty="0">
                <a:solidFill>
                  <a:srgbClr val="C00000"/>
                </a:solidFill>
              </a:rPr>
              <a:t> 2:6  … and raised </a:t>
            </a:r>
            <a:r>
              <a:rPr lang="en-US" sz="2800" b="1" i="1" dirty="0">
                <a:solidFill>
                  <a:srgbClr val="C00000"/>
                </a:solidFill>
              </a:rPr>
              <a:t>us</a:t>
            </a:r>
            <a:r>
              <a:rPr lang="en-US" sz="2800" b="1" dirty="0">
                <a:solidFill>
                  <a:srgbClr val="C00000"/>
                </a:solidFill>
              </a:rPr>
              <a:t> up together, and made </a:t>
            </a:r>
            <a:r>
              <a:rPr lang="en-US" sz="2800" b="1" i="1" dirty="0">
                <a:solidFill>
                  <a:srgbClr val="C00000"/>
                </a:solidFill>
              </a:rPr>
              <a:t>us</a:t>
            </a:r>
            <a:r>
              <a:rPr lang="en-US" sz="2800" b="1" dirty="0">
                <a:solidFill>
                  <a:srgbClr val="C00000"/>
                </a:solidFill>
              </a:rPr>
              <a:t> sit together in the heavenly </a:t>
            </a:r>
            <a:r>
              <a:rPr lang="en-US" sz="2800" b="1" i="1" dirty="0">
                <a:solidFill>
                  <a:srgbClr val="C00000"/>
                </a:solidFill>
              </a:rPr>
              <a:t>places</a:t>
            </a:r>
            <a:r>
              <a:rPr lang="en-US" sz="2800" b="1" dirty="0">
                <a:solidFill>
                  <a:srgbClr val="C00000"/>
                </a:solidFill>
              </a:rPr>
              <a:t> in Christ Jesus, </a:t>
            </a:r>
          </a:p>
        </p:txBody>
      </p:sp>
      <p:sp>
        <p:nvSpPr>
          <p:cNvPr id="13" name="Speech Bubble: Oval 12">
            <a:extLst>
              <a:ext uri="{FF2B5EF4-FFF2-40B4-BE49-F238E27FC236}">
                <a16:creationId xmlns:a16="http://schemas.microsoft.com/office/drawing/2014/main" id="{1027713F-A39C-49AB-8C1A-5EFF3228AE90}"/>
              </a:ext>
            </a:extLst>
          </p:cNvPr>
          <p:cNvSpPr/>
          <p:nvPr/>
        </p:nvSpPr>
        <p:spPr>
          <a:xfrm>
            <a:off x="1420192" y="4294996"/>
            <a:ext cx="2461846" cy="1603716"/>
          </a:xfrm>
          <a:prstGeom prst="wedgeEllipseCallout">
            <a:avLst>
              <a:gd name="adj1" fmla="val -55690"/>
              <a:gd name="adj2" fmla="val 58114"/>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Can’t touch this… </a:t>
            </a:r>
            <a:r>
              <a:rPr lang="en-US" sz="2800" b="1" dirty="0" err="1">
                <a:solidFill>
                  <a:schemeClr val="tx1"/>
                </a:solidFill>
              </a:rPr>
              <a:t>grrr</a:t>
            </a:r>
            <a:endParaRPr lang="en-US" sz="2800" b="1" dirty="0">
              <a:solidFill>
                <a:schemeClr val="tx1"/>
              </a:solidFill>
            </a:endParaRPr>
          </a:p>
        </p:txBody>
      </p:sp>
    </p:spTree>
    <p:extLst>
      <p:ext uri="{BB962C8B-B14F-4D97-AF65-F5344CB8AC3E}">
        <p14:creationId xmlns:p14="http://schemas.microsoft.com/office/powerpoint/2010/main" val="40014230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629E83-44C2-44D8-BB64-4F7D57FB83BB}"/>
              </a:ext>
            </a:extLst>
          </p:cNvPr>
          <p:cNvSpPr/>
          <p:nvPr/>
        </p:nvSpPr>
        <p:spPr>
          <a:xfrm>
            <a:off x="0" y="2191261"/>
            <a:ext cx="12192000" cy="4524315"/>
          </a:xfrm>
          <a:prstGeom prst="rect">
            <a:avLst/>
          </a:prstGeom>
        </p:spPr>
        <p:txBody>
          <a:bodyPr wrap="square">
            <a:spAutoFit/>
          </a:bodyPr>
          <a:lstStyle/>
          <a:p>
            <a:r>
              <a:rPr lang="en-US" sz="2400" dirty="0">
                <a:latin typeface="Verdana" panose="020B0604030504040204" pitchFamily="34" charset="0"/>
                <a:ea typeface="Calibri" panose="020F0502020204030204" pitchFamily="34" charset="0"/>
                <a:cs typeface="Verdana" panose="020B0604030504040204" pitchFamily="34" charset="0"/>
              </a:rPr>
              <a:t>(25)  And he wrote a letter after this form:  (26)  </a:t>
            </a:r>
            <a:r>
              <a:rPr lang="en-US" sz="2400" u="sng" dirty="0">
                <a:latin typeface="Verdana" panose="020B0604030504040204" pitchFamily="34" charset="0"/>
                <a:ea typeface="Calibri" panose="020F0502020204030204" pitchFamily="34" charset="0"/>
                <a:cs typeface="Verdana" panose="020B0604030504040204" pitchFamily="34" charset="0"/>
              </a:rPr>
              <a:t>Claudius Lysias</a:t>
            </a:r>
            <a:r>
              <a:rPr lang="en-US" sz="2400" dirty="0">
                <a:latin typeface="Verdana" panose="020B0604030504040204" pitchFamily="34" charset="0"/>
                <a:ea typeface="Calibri" panose="020F0502020204030204" pitchFamily="34" charset="0"/>
                <a:cs typeface="Verdana" panose="020B0604030504040204" pitchFamily="34" charset="0"/>
              </a:rPr>
              <a:t> unto the most excellent governor Felix, greeting.  (27)  This man was seized by the Jews, and was about to be slain of them, when I came upon them with the soldiers and rescued him, having learned that he was a Roman.  (28)  And desiring to know the cause wherefore they accused him, I brought him down unto their council:  (29)  whom I found to be accused about questions of their law, but to have nothing laid to his charge worthy of death or of bonds.  (30)  And when it was shown to me that there would be a plot against the man, I sent him to thee forthwith, charging his accusers also to speak against him before thee.  (31)  </a:t>
            </a:r>
            <a:r>
              <a:rPr lang="en-US" sz="2400" u="sng" dirty="0">
                <a:latin typeface="Verdana" panose="020B0604030504040204" pitchFamily="34" charset="0"/>
                <a:ea typeface="Calibri" panose="020F0502020204030204" pitchFamily="34" charset="0"/>
                <a:cs typeface="Verdana" panose="020B0604030504040204" pitchFamily="34" charset="0"/>
              </a:rPr>
              <a:t>So the soldiers, as it was commanded them, took Paul and brought him by night to </a:t>
            </a:r>
            <a:r>
              <a:rPr lang="en-US" sz="2400" u="sng" dirty="0" err="1">
                <a:latin typeface="Verdana" panose="020B0604030504040204" pitchFamily="34" charset="0"/>
                <a:ea typeface="Calibri" panose="020F0502020204030204" pitchFamily="34" charset="0"/>
                <a:cs typeface="Verdana" panose="020B0604030504040204" pitchFamily="34" charset="0"/>
              </a:rPr>
              <a:t>Antipatris</a:t>
            </a:r>
            <a:r>
              <a:rPr lang="en-US" sz="2400" u="sng" dirty="0">
                <a:latin typeface="Verdana" panose="020B0604030504040204" pitchFamily="34" charset="0"/>
                <a:ea typeface="Calibri" panose="020F0502020204030204" pitchFamily="34" charset="0"/>
                <a:cs typeface="Verdana" panose="020B0604030504040204" pitchFamily="34" charset="0"/>
              </a:rPr>
              <a:t>.</a:t>
            </a:r>
            <a:r>
              <a:rPr lang="en-US" sz="2400" dirty="0">
                <a:latin typeface="Verdana" panose="020B0604030504040204" pitchFamily="34" charset="0"/>
                <a:ea typeface="Calibri" panose="020F0502020204030204" pitchFamily="34" charset="0"/>
                <a:cs typeface="Verdana" panose="020B0604030504040204" pitchFamily="34" charset="0"/>
              </a:rPr>
              <a:t>  (32)  But on the morrow they left the horsemen to go with him, and returned to the castle: </a:t>
            </a:r>
            <a:endParaRPr lang="en-US" sz="2400" dirty="0"/>
          </a:p>
        </p:txBody>
      </p:sp>
      <p:pic>
        <p:nvPicPr>
          <p:cNvPr id="5" name="Picture 4">
            <a:extLst>
              <a:ext uri="{FF2B5EF4-FFF2-40B4-BE49-F238E27FC236}">
                <a16:creationId xmlns:a16="http://schemas.microsoft.com/office/drawing/2014/main" id="{1B8BB84B-7E96-4384-8D1A-902B5B098F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9461" y="-22114"/>
            <a:ext cx="2872539" cy="2154404"/>
          </a:xfrm>
          <a:prstGeom prst="rect">
            <a:avLst/>
          </a:prstGeom>
        </p:spPr>
      </p:pic>
      <p:pic>
        <p:nvPicPr>
          <p:cNvPr id="7" name="Picture 6">
            <a:extLst>
              <a:ext uri="{FF2B5EF4-FFF2-40B4-BE49-F238E27FC236}">
                <a16:creationId xmlns:a16="http://schemas.microsoft.com/office/drawing/2014/main" id="{3927DC01-29E0-4237-B4F7-DFA01E465B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2843055" cy="2132291"/>
          </a:xfrm>
          <a:prstGeom prst="rect">
            <a:avLst/>
          </a:prstGeom>
        </p:spPr>
      </p:pic>
      <p:sp>
        <p:nvSpPr>
          <p:cNvPr id="8" name="Rectangle 7">
            <a:extLst>
              <a:ext uri="{FF2B5EF4-FFF2-40B4-BE49-F238E27FC236}">
                <a16:creationId xmlns:a16="http://schemas.microsoft.com/office/drawing/2014/main" id="{DAF6DB9A-2638-4F84-AE42-F90C867D4EC5}"/>
              </a:ext>
            </a:extLst>
          </p:cNvPr>
          <p:cNvSpPr/>
          <p:nvPr/>
        </p:nvSpPr>
        <p:spPr>
          <a:xfrm>
            <a:off x="0" y="453033"/>
            <a:ext cx="12192000" cy="1400383"/>
          </a:xfrm>
          <a:prstGeom prst="rect">
            <a:avLst/>
          </a:prstGeom>
        </p:spPr>
        <p:txBody>
          <a:bodyPr wrap="square">
            <a:spAutoFit/>
          </a:bodyPr>
          <a:lstStyle/>
          <a:p>
            <a:pPr algn="ctr">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2800" b="1" dirty="0">
                <a:ea typeface="Calibri" panose="020F0502020204030204" pitchFamily="34" charset="0"/>
                <a:cs typeface="Verdana" panose="020B0604030504040204" pitchFamily="34" charset="0"/>
              </a:rPr>
              <a:t>You Are Guided By Circumstances</a:t>
            </a:r>
          </a:p>
          <a:p>
            <a:pPr algn="ctr">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2800" dirty="0"/>
              <a:t>Paul’s Fourth Missionary Journey Begins</a:t>
            </a:r>
          </a:p>
          <a:p>
            <a:pPr algn="ctr">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2400" dirty="0"/>
              <a:t>(Hi ho, Hi ho, it’s off to Rome I Go)</a:t>
            </a:r>
          </a:p>
        </p:txBody>
      </p:sp>
    </p:spTree>
    <p:extLst>
      <p:ext uri="{BB962C8B-B14F-4D97-AF65-F5344CB8AC3E}">
        <p14:creationId xmlns:p14="http://schemas.microsoft.com/office/powerpoint/2010/main" val="30031727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4" descr="At that point Felix, who was familiar with ‘The Way’, adjourned the hearing and said, ‘Wait until Lysias, the garrison commander, arrives. Then I will decide the case.’ Paul was kept in custody but given freedom to allow his friends to visit him. – Slide 7">
            <a:hlinkClick r:id="rId2" tooltip="At that point Felix, who was familiar with ‘The Way’, adjourned the hearing and said, ‘Wait until Lysias, the garrison commander, arrives. Then I will decide the case.’ Paul was kept in custody but given freedom to allow his friends to visit him. – Slide 7"/>
            <a:extLst>
              <a:ext uri="{FF2B5EF4-FFF2-40B4-BE49-F238E27FC236}">
                <a16:creationId xmlns:a16="http://schemas.microsoft.com/office/drawing/2014/main" id="{28187950-1045-45E1-82DC-741EA091DA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09928"/>
            <a:ext cx="6476391" cy="50474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7B6E88B-96AA-4DDB-BC50-7CAFF9CF535B}"/>
              </a:ext>
            </a:extLst>
          </p:cNvPr>
          <p:cNvSpPr txBox="1"/>
          <p:nvPr/>
        </p:nvSpPr>
        <p:spPr>
          <a:xfrm rot="948663">
            <a:off x="2093963" y="4095814"/>
            <a:ext cx="2423093" cy="830997"/>
          </a:xfrm>
          <a:prstGeom prst="rect">
            <a:avLst/>
          </a:prstGeom>
          <a:noFill/>
        </p:spPr>
        <p:txBody>
          <a:bodyPr wrap="square" rtlCol="0">
            <a:spAutoFit/>
          </a:bodyPr>
          <a:lstStyle/>
          <a:p>
            <a:pPr algn="ctr"/>
            <a:r>
              <a:rPr lang="en-US" sz="2400" b="1" dirty="0">
                <a:solidFill>
                  <a:srgbClr val="002060"/>
                </a:solidFill>
              </a:rPr>
              <a:t>Happy, Ha</a:t>
            </a:r>
          </a:p>
          <a:p>
            <a:pPr algn="ctr"/>
            <a:r>
              <a:rPr lang="en-US" sz="2400" b="1" dirty="0">
                <a:solidFill>
                  <a:srgbClr val="002060"/>
                </a:solidFill>
              </a:rPr>
              <a:t>Happy</a:t>
            </a:r>
          </a:p>
        </p:txBody>
      </p:sp>
      <p:sp>
        <p:nvSpPr>
          <p:cNvPr id="4" name="Rectangle 3">
            <a:extLst>
              <a:ext uri="{FF2B5EF4-FFF2-40B4-BE49-F238E27FC236}">
                <a16:creationId xmlns:a16="http://schemas.microsoft.com/office/drawing/2014/main" id="{0F3938C3-FCFE-4560-93C4-020321C86DA1}"/>
              </a:ext>
            </a:extLst>
          </p:cNvPr>
          <p:cNvSpPr/>
          <p:nvPr/>
        </p:nvSpPr>
        <p:spPr>
          <a:xfrm>
            <a:off x="6476391" y="580552"/>
            <a:ext cx="5745480" cy="6401753"/>
          </a:xfrm>
          <a:prstGeom prst="rect">
            <a:avLst/>
          </a:prstGeom>
        </p:spPr>
        <p:txBody>
          <a:bodyPr wrap="square">
            <a:spAutoFit/>
          </a:bodyPr>
          <a:lstStyle/>
          <a:p>
            <a:pPr algn="ctr"/>
            <a:r>
              <a:rPr lang="en-US" sz="2800" dirty="0">
                <a:latin typeface="Verdana" panose="020B0604030504040204" pitchFamily="34" charset="0"/>
              </a:rPr>
              <a:t>Act 23:33-35  When they came to Caesarea and had delivered the letter to the governor, they also presented Paul to him.  (34)  And when the governor had read </a:t>
            </a:r>
            <a:r>
              <a:rPr lang="en-US" sz="2800" i="1" dirty="0">
                <a:latin typeface="Verdana" panose="020B0604030504040204" pitchFamily="34" charset="0"/>
              </a:rPr>
              <a:t>it,</a:t>
            </a:r>
            <a:r>
              <a:rPr lang="en-US" sz="2800" dirty="0">
                <a:latin typeface="Verdana" panose="020B0604030504040204" pitchFamily="34" charset="0"/>
              </a:rPr>
              <a:t> he asked what province he was from. And when he understood that </a:t>
            </a:r>
            <a:r>
              <a:rPr lang="en-US" sz="2800" i="1" dirty="0">
                <a:latin typeface="Verdana" panose="020B0604030504040204" pitchFamily="34" charset="0"/>
              </a:rPr>
              <a:t>he was</a:t>
            </a:r>
            <a:r>
              <a:rPr lang="en-US" sz="2800" dirty="0">
                <a:latin typeface="Verdana" panose="020B0604030504040204" pitchFamily="34" charset="0"/>
              </a:rPr>
              <a:t> from Cilicia,  (35)  he said, "I will hear you when your accusers also have come." And he commanded him to be kept in Herod's Praetorium.</a:t>
            </a:r>
          </a:p>
          <a:p>
            <a:endParaRPr lang="en-US" dirty="0">
              <a:latin typeface="Verdana" panose="020B0604030504040204" pitchFamily="34" charset="0"/>
            </a:endParaRPr>
          </a:p>
        </p:txBody>
      </p:sp>
      <p:sp>
        <p:nvSpPr>
          <p:cNvPr id="5" name="TextBox 4">
            <a:extLst>
              <a:ext uri="{FF2B5EF4-FFF2-40B4-BE49-F238E27FC236}">
                <a16:creationId xmlns:a16="http://schemas.microsoft.com/office/drawing/2014/main" id="{306C070D-A03D-49F8-8549-D0B59CD9954F}"/>
              </a:ext>
            </a:extLst>
          </p:cNvPr>
          <p:cNvSpPr txBox="1"/>
          <p:nvPr/>
        </p:nvSpPr>
        <p:spPr>
          <a:xfrm>
            <a:off x="-1" y="284710"/>
            <a:ext cx="6476391" cy="1200329"/>
          </a:xfrm>
          <a:prstGeom prst="rect">
            <a:avLst/>
          </a:prstGeom>
          <a:noFill/>
        </p:spPr>
        <p:txBody>
          <a:bodyPr wrap="square" rtlCol="0">
            <a:spAutoFit/>
          </a:bodyPr>
          <a:lstStyle/>
          <a:p>
            <a:pPr algn="ctr"/>
            <a:r>
              <a:rPr lang="en-US" sz="3600" b="1" dirty="0"/>
              <a:t>You Get To Witness To                Mr. Happy Sinner</a:t>
            </a:r>
          </a:p>
        </p:txBody>
      </p:sp>
    </p:spTree>
    <p:extLst>
      <p:ext uri="{BB962C8B-B14F-4D97-AF65-F5344CB8AC3E}">
        <p14:creationId xmlns:p14="http://schemas.microsoft.com/office/powerpoint/2010/main" val="19489805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558F58E-93BA-44A3-BCDA-585AFF2E4F3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bat, baseball, person, boy&#10;&#10;Description generated with very high confidence">
            <a:extLst>
              <a:ext uri="{FF2B5EF4-FFF2-40B4-BE49-F238E27FC236}">
                <a16:creationId xmlns:a16="http://schemas.microsoft.com/office/drawing/2014/main" id="{02FFDD7F-8CBE-46F3-81D7-282A63150676}"/>
              </a:ext>
            </a:extLst>
          </p:cNvPr>
          <p:cNvPicPr>
            <a:picLocks noChangeAspect="1"/>
          </p:cNvPicPr>
          <p:nvPr/>
        </p:nvPicPr>
        <p:blipFill rotWithShape="1">
          <a:blip r:embed="rId2">
            <a:extLst>
              <a:ext uri="{28A0092B-C50C-407E-A947-70E740481C1C}">
                <a14:useLocalDpi xmlns:a14="http://schemas.microsoft.com/office/drawing/2010/main" val="0"/>
              </a:ext>
            </a:extLst>
          </a:blip>
          <a:srcRect l="6417" r="24917"/>
          <a:stretch/>
        </p:blipFill>
        <p:spPr>
          <a:xfrm>
            <a:off x="5913123" y="10"/>
            <a:ext cx="6278877"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cxnSp>
        <p:nvCxnSpPr>
          <p:cNvPr id="11" name="Straight Arrow Connector 10">
            <a:extLst>
              <a:ext uri="{FF2B5EF4-FFF2-40B4-BE49-F238E27FC236}">
                <a16:creationId xmlns:a16="http://schemas.microsoft.com/office/drawing/2014/main" id="{BCD0BBC1-A7D4-445D-98AC-95A6A45D8EB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FE4966C-34F8-4F02-A206-937DE26E4E5B}"/>
              </a:ext>
            </a:extLst>
          </p:cNvPr>
          <p:cNvSpPr txBox="1"/>
          <p:nvPr/>
        </p:nvSpPr>
        <p:spPr>
          <a:xfrm>
            <a:off x="476252" y="2547773"/>
            <a:ext cx="4960620" cy="881227"/>
          </a:xfrm>
          <a:prstGeom prst="rect">
            <a:avLst/>
          </a:prstGeom>
        </p:spPr>
        <p:txBody>
          <a:bodyPr vert="horz" lIns="91440" tIns="45720" rIns="91440" bIns="45720" rtlCol="0" anchor="t">
            <a:normAutofit/>
          </a:bodyPr>
          <a:lstStyle/>
          <a:p>
            <a:pPr algn="ctr">
              <a:lnSpc>
                <a:spcPct val="90000"/>
              </a:lnSpc>
              <a:spcBef>
                <a:spcPct val="0"/>
              </a:spcBef>
              <a:spcAft>
                <a:spcPts val="600"/>
              </a:spcAft>
            </a:pPr>
            <a:r>
              <a:rPr lang="en-US" sz="5600" b="1" dirty="0">
                <a:solidFill>
                  <a:schemeClr val="bg1"/>
                </a:solidFill>
                <a:ea typeface="+mj-ea"/>
                <a:cs typeface="+mj-cs"/>
              </a:rPr>
              <a:t>You are a target</a:t>
            </a:r>
          </a:p>
        </p:txBody>
      </p:sp>
      <p:sp>
        <p:nvSpPr>
          <p:cNvPr id="5" name="Rectangle 4">
            <a:extLst>
              <a:ext uri="{FF2B5EF4-FFF2-40B4-BE49-F238E27FC236}">
                <a16:creationId xmlns:a16="http://schemas.microsoft.com/office/drawing/2014/main" id="{D499136B-94ED-4214-9AF4-2FB0C524D0B3}"/>
              </a:ext>
            </a:extLst>
          </p:cNvPr>
          <p:cNvSpPr/>
          <p:nvPr/>
        </p:nvSpPr>
        <p:spPr>
          <a:xfrm>
            <a:off x="0" y="3751734"/>
            <a:ext cx="6936828" cy="3385542"/>
          </a:xfrm>
          <a:prstGeom prst="rect">
            <a:avLst/>
          </a:prstGeom>
        </p:spPr>
        <p:txBody>
          <a:bodyPr wrap="square">
            <a:spAutoFit/>
          </a:bodyPr>
          <a:lstStyle/>
          <a:p>
            <a:pPr algn="ctr"/>
            <a:r>
              <a:rPr lang="en-US" sz="2800" b="1" dirty="0">
                <a:solidFill>
                  <a:schemeClr val="bg1"/>
                </a:solidFill>
                <a:latin typeface="Verdana" panose="020B0604030504040204" pitchFamily="34" charset="0"/>
              </a:rPr>
              <a:t>Act 23:12  And when it was day, some of the Jews banded together and bound themselves under an </a:t>
            </a:r>
            <a:r>
              <a:rPr lang="en-US" sz="2800" b="1" u="sng" dirty="0">
                <a:solidFill>
                  <a:schemeClr val="bg1"/>
                </a:solidFill>
                <a:latin typeface="Verdana" panose="020B0604030504040204" pitchFamily="34" charset="0"/>
              </a:rPr>
              <a:t>curse/anathema</a:t>
            </a:r>
            <a:r>
              <a:rPr lang="en-US" sz="2800" b="1" dirty="0">
                <a:solidFill>
                  <a:schemeClr val="bg1"/>
                </a:solidFill>
                <a:latin typeface="Verdana" panose="020B0604030504040204" pitchFamily="34" charset="0"/>
              </a:rPr>
              <a:t>, saying that they would neither eat nor drink till they had killed Paul.</a:t>
            </a:r>
          </a:p>
          <a:p>
            <a:endParaRPr lang="en-US" dirty="0">
              <a:latin typeface="Verdana" panose="020B0604030504040204" pitchFamily="34" charset="0"/>
            </a:endParaRPr>
          </a:p>
        </p:txBody>
      </p:sp>
      <p:pic>
        <p:nvPicPr>
          <p:cNvPr id="7" name="Picture 6" descr="A group of people posing for the camera&#10;&#10;Description generated with very high confidence">
            <a:extLst>
              <a:ext uri="{FF2B5EF4-FFF2-40B4-BE49-F238E27FC236}">
                <a16:creationId xmlns:a16="http://schemas.microsoft.com/office/drawing/2014/main" id="{582C134D-0EF5-4EA9-BD73-C49EBB2059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7805" y="17807"/>
            <a:ext cx="3412790" cy="2529966"/>
          </a:xfrm>
          <a:prstGeom prst="rect">
            <a:avLst/>
          </a:prstGeom>
        </p:spPr>
      </p:pic>
    </p:spTree>
    <p:extLst>
      <p:ext uri="{BB962C8B-B14F-4D97-AF65-F5344CB8AC3E}">
        <p14:creationId xmlns:p14="http://schemas.microsoft.com/office/powerpoint/2010/main" val="9834359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text on a white background&#10;&#10;Description generated with very high confidence">
            <a:extLst>
              <a:ext uri="{FF2B5EF4-FFF2-40B4-BE49-F238E27FC236}">
                <a16:creationId xmlns:a16="http://schemas.microsoft.com/office/drawing/2014/main" id="{089733C1-9C85-46F9-B099-1DBB6B127C4F}"/>
              </a:ext>
            </a:extLst>
          </p:cNvPr>
          <p:cNvPicPr>
            <a:picLocks noChangeAspect="1"/>
          </p:cNvPicPr>
          <p:nvPr/>
        </p:nvPicPr>
        <p:blipFill rotWithShape="1">
          <a:blip r:embed="rId2">
            <a:extLst>
              <a:ext uri="{28A0092B-C50C-407E-A947-70E740481C1C}">
                <a14:useLocalDpi xmlns:a14="http://schemas.microsoft.com/office/drawing/2010/main" val="0"/>
              </a:ext>
            </a:extLst>
          </a:blip>
          <a:srcRect r="2" b="31905"/>
          <a:stretch/>
        </p:blipFill>
        <p:spPr>
          <a:xfrm>
            <a:off x="6253817" y="728245"/>
            <a:ext cx="5294715" cy="5401509"/>
          </a:xfrm>
          <a:prstGeom prst="rect">
            <a:avLst/>
          </a:prstGeom>
        </p:spPr>
      </p:pic>
      <p:pic>
        <p:nvPicPr>
          <p:cNvPr id="5" name="Picture 4">
            <a:extLst>
              <a:ext uri="{FF2B5EF4-FFF2-40B4-BE49-F238E27FC236}">
                <a16:creationId xmlns:a16="http://schemas.microsoft.com/office/drawing/2014/main" id="{E8CF62B1-F2C6-463C-8A76-484B7E332C4A}"/>
              </a:ext>
            </a:extLst>
          </p:cNvPr>
          <p:cNvPicPr>
            <a:picLocks noChangeAspect="1"/>
          </p:cNvPicPr>
          <p:nvPr/>
        </p:nvPicPr>
        <p:blipFill rotWithShape="1">
          <a:blip r:embed="rId3">
            <a:extLst>
              <a:ext uri="{28A0092B-C50C-407E-A947-70E740481C1C}">
                <a14:useLocalDpi xmlns:a14="http://schemas.microsoft.com/office/drawing/2010/main" val="0"/>
              </a:ext>
            </a:extLst>
          </a:blip>
          <a:srcRect l="57298" r="17174" b="56881"/>
          <a:stretch/>
        </p:blipFill>
        <p:spPr>
          <a:xfrm>
            <a:off x="4204040" y="1682352"/>
            <a:ext cx="1398906" cy="1772173"/>
          </a:xfrm>
          <a:prstGeom prst="rect">
            <a:avLst/>
          </a:prstGeom>
        </p:spPr>
      </p:pic>
      <p:cxnSp>
        <p:nvCxnSpPr>
          <p:cNvPr id="14" name="Straight Connector 13">
            <a:extLst>
              <a:ext uri="{FF2B5EF4-FFF2-40B4-BE49-F238E27FC236}">
                <a16:creationId xmlns:a16="http://schemas.microsoft.com/office/drawing/2014/main" id="{8C730EAB-A532-4295-A302-FB4B90DB9F5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2F6A9AC-9F1A-4CD3-9308-7D86557D214C}"/>
              </a:ext>
            </a:extLst>
          </p:cNvPr>
          <p:cNvSpPr/>
          <p:nvPr/>
        </p:nvSpPr>
        <p:spPr>
          <a:xfrm>
            <a:off x="404963" y="4131171"/>
            <a:ext cx="5436489" cy="2246769"/>
          </a:xfrm>
          <a:prstGeom prst="rect">
            <a:avLst/>
          </a:prstGeom>
        </p:spPr>
        <p:txBody>
          <a:bodyPr wrap="square">
            <a:spAutoFit/>
          </a:bodyPr>
          <a:lstStyle/>
          <a:p>
            <a:pPr algn="ctr">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x-none" sz="2800" dirty="0">
                <a:latin typeface="Verdana" panose="020B0604030504040204" pitchFamily="34" charset="0"/>
                <a:ea typeface="Calibri" panose="020F0502020204030204" pitchFamily="34" charset="0"/>
                <a:cs typeface="Verdana" panose="020B0604030504040204" pitchFamily="34" charset="0"/>
              </a:rPr>
              <a:t>(16) </a:t>
            </a:r>
            <a:r>
              <a:rPr lang="en-US" sz="2800" dirty="0">
                <a:latin typeface="Verdana" panose="020B0604030504040204" pitchFamily="34" charset="0"/>
                <a:ea typeface="Calibri" panose="020F0502020204030204" pitchFamily="34" charset="0"/>
                <a:cs typeface="Verdana" panose="020B0604030504040204" pitchFamily="34" charset="0"/>
              </a:rPr>
              <a:t>           </a:t>
            </a:r>
            <a:r>
              <a:rPr lang="x-none" sz="2800" dirty="0">
                <a:latin typeface="Verdana" panose="020B0604030504040204" pitchFamily="34" charset="0"/>
                <a:ea typeface="Calibri" panose="020F0502020204030204" pitchFamily="34" charset="0"/>
                <a:cs typeface="Verdana" panose="020B0604030504040204" pitchFamily="34" charset="0"/>
              </a:rPr>
              <a:t>Paul's sister's son heard of their lying in wait, and he came and entered into the castle and told Paul. </a:t>
            </a:r>
            <a:endParaRPr lang="en-US" sz="2800" dirty="0">
              <a:latin typeface="Arial" panose="020B0604020202020204" pitchFamily="34" charset="0"/>
              <a:ea typeface="Calibri" panose="020F0502020204030204" pitchFamily="34" charset="0"/>
            </a:endParaRPr>
          </a:p>
        </p:txBody>
      </p:sp>
      <p:pic>
        <p:nvPicPr>
          <p:cNvPr id="11" name="Picture 10" descr="A picture containing clipart&#10;&#10;Description generated with very high confidence">
            <a:extLst>
              <a:ext uri="{FF2B5EF4-FFF2-40B4-BE49-F238E27FC236}">
                <a16:creationId xmlns:a16="http://schemas.microsoft.com/office/drawing/2014/main" id="{09678714-2060-4225-8DCF-412E75D9EE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0057" y="3701109"/>
            <a:ext cx="1258699" cy="943571"/>
          </a:xfrm>
          <a:prstGeom prst="rect">
            <a:avLst/>
          </a:prstGeom>
        </p:spPr>
      </p:pic>
      <p:sp>
        <p:nvSpPr>
          <p:cNvPr id="2" name="TextBox 1">
            <a:extLst>
              <a:ext uri="{FF2B5EF4-FFF2-40B4-BE49-F238E27FC236}">
                <a16:creationId xmlns:a16="http://schemas.microsoft.com/office/drawing/2014/main" id="{72F08CD1-7A00-49EF-AB82-BFB0AFAA0A88}"/>
              </a:ext>
            </a:extLst>
          </p:cNvPr>
          <p:cNvSpPr txBox="1"/>
          <p:nvPr/>
        </p:nvSpPr>
        <p:spPr>
          <a:xfrm>
            <a:off x="477012" y="728245"/>
            <a:ext cx="5618985" cy="954107"/>
          </a:xfrm>
          <a:prstGeom prst="rect">
            <a:avLst/>
          </a:prstGeom>
          <a:noFill/>
        </p:spPr>
        <p:txBody>
          <a:bodyPr wrap="square" rtlCol="0">
            <a:spAutoFit/>
          </a:bodyPr>
          <a:lstStyle/>
          <a:p>
            <a:pPr algn="ctr"/>
            <a:r>
              <a:rPr lang="en-US" sz="2800" b="1" dirty="0"/>
              <a:t>The unsaved Jews plotted against Paul</a:t>
            </a:r>
          </a:p>
        </p:txBody>
      </p:sp>
      <p:pic>
        <p:nvPicPr>
          <p:cNvPr id="7" name="Picture 6">
            <a:extLst>
              <a:ext uri="{FF2B5EF4-FFF2-40B4-BE49-F238E27FC236}">
                <a16:creationId xmlns:a16="http://schemas.microsoft.com/office/drawing/2014/main" id="{5EADFAF7-E2BD-46D3-A502-EE7B2EECBC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277" y="1756173"/>
            <a:ext cx="2273208" cy="1704906"/>
          </a:xfrm>
          <a:prstGeom prst="rect">
            <a:avLst/>
          </a:prstGeom>
        </p:spPr>
      </p:pic>
    </p:spTree>
    <p:extLst>
      <p:ext uri="{BB962C8B-B14F-4D97-AF65-F5344CB8AC3E}">
        <p14:creationId xmlns:p14="http://schemas.microsoft.com/office/powerpoint/2010/main" val="21329192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0"/>
                                        <p:tgtEl>
                                          <p:spTgt spid="11"/>
                                        </p:tgtEl>
                                      </p:cBhvr>
                                    </p:animEffect>
                                  </p:childTnLst>
                                </p:cTn>
                              </p:par>
                            </p:childTnLst>
                          </p:cTn>
                        </p:par>
                        <p:par>
                          <p:cTn id="8" fill="hold">
                            <p:stCondLst>
                              <p:cond delay="5500"/>
                            </p:stCondLst>
                            <p:childTnLst>
                              <p:par>
                                <p:cTn id="9" presetID="10" presetClass="entr" presetSubtype="0" fill="hold" grpId="0" nodeType="afterEffect">
                                  <p:stCondLst>
                                    <p:cond delay="2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0"/>
                                        <p:tgtEl>
                                          <p:spTgt spid="6"/>
                                        </p:tgtEl>
                                      </p:cBhvr>
                                    </p:animEffect>
                                  </p:childTnLst>
                                </p:cTn>
                              </p:par>
                              <p:par>
                                <p:cTn id="12" presetID="10" presetClass="entr" presetSubtype="0" fill="hold" nodeType="withEffect">
                                  <p:stCondLst>
                                    <p:cond delay="150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205D939-00C4-4F2E-9797-3170DD040D9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8EE4E44-1403-472B-8C01-D354CB8F5AE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text on a white background&#10;&#10;Description generated with very high confidence">
            <a:extLst>
              <a:ext uri="{FF2B5EF4-FFF2-40B4-BE49-F238E27FC236}">
                <a16:creationId xmlns:a16="http://schemas.microsoft.com/office/drawing/2014/main" id="{1E0B66EE-68BD-48C0-86B5-160143CDC943}"/>
              </a:ext>
            </a:extLst>
          </p:cNvPr>
          <p:cNvPicPr>
            <a:picLocks noChangeAspect="1"/>
          </p:cNvPicPr>
          <p:nvPr/>
        </p:nvPicPr>
        <p:blipFill rotWithShape="1">
          <a:blip r:embed="rId2">
            <a:extLst>
              <a:ext uri="{28A0092B-C50C-407E-A947-70E740481C1C}">
                <a14:useLocalDpi xmlns:a14="http://schemas.microsoft.com/office/drawing/2010/main" val="0"/>
              </a:ext>
            </a:extLst>
          </a:blip>
          <a:srcRect r="2" b="31905"/>
          <a:stretch/>
        </p:blipFill>
        <p:spPr>
          <a:xfrm>
            <a:off x="6256866" y="480059"/>
            <a:ext cx="1868620" cy="1906301"/>
          </a:xfrm>
          <a:prstGeom prst="rect">
            <a:avLst/>
          </a:prstGeom>
        </p:spPr>
      </p:pic>
      <p:sp>
        <p:nvSpPr>
          <p:cNvPr id="24" name="Rectangle 23">
            <a:extLst>
              <a:ext uri="{FF2B5EF4-FFF2-40B4-BE49-F238E27FC236}">
                <a16:creationId xmlns:a16="http://schemas.microsoft.com/office/drawing/2014/main" id="{583CCE40-4C5F-42D3-86D9-7892AD1E98E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close up of a fire&#10;&#10;Description generated with high confidence">
            <a:extLst>
              <a:ext uri="{FF2B5EF4-FFF2-40B4-BE49-F238E27FC236}">
                <a16:creationId xmlns:a16="http://schemas.microsoft.com/office/drawing/2014/main" id="{2D9F1476-E508-4E50-ABF0-5BACD2CD5627}"/>
              </a:ext>
            </a:extLst>
          </p:cNvPr>
          <p:cNvPicPr>
            <a:picLocks noChangeAspect="1"/>
          </p:cNvPicPr>
          <p:nvPr/>
        </p:nvPicPr>
        <p:blipFill rotWithShape="1">
          <a:blip r:embed="rId3">
            <a:extLst>
              <a:ext uri="{28A0092B-C50C-407E-A947-70E740481C1C}">
                <a14:useLocalDpi xmlns:a14="http://schemas.microsoft.com/office/drawing/2010/main" val="0"/>
              </a:ext>
            </a:extLst>
          </a:blip>
          <a:srcRect l="21002" r="17766" b="1"/>
          <a:stretch/>
        </p:blipFill>
        <p:spPr>
          <a:xfrm>
            <a:off x="641180" y="643467"/>
            <a:ext cx="5129784" cy="5571066"/>
          </a:xfrm>
          <a:prstGeom prst="rect">
            <a:avLst/>
          </a:prstGeom>
        </p:spPr>
      </p:pic>
      <p:sp>
        <p:nvSpPr>
          <p:cNvPr id="21" name="Rectangle 20">
            <a:extLst>
              <a:ext uri="{FF2B5EF4-FFF2-40B4-BE49-F238E27FC236}">
                <a16:creationId xmlns:a16="http://schemas.microsoft.com/office/drawing/2014/main" id="{90E2FB51-E05D-491F-9CE3-8FFD1F032708}"/>
              </a:ext>
            </a:extLst>
          </p:cNvPr>
          <p:cNvSpPr/>
          <p:nvPr/>
        </p:nvSpPr>
        <p:spPr>
          <a:xfrm>
            <a:off x="8118290" y="480058"/>
            <a:ext cx="3668326" cy="2246769"/>
          </a:xfrm>
          <a:prstGeom prst="rect">
            <a:avLst/>
          </a:prstGeom>
        </p:spPr>
        <p:txBody>
          <a:bodyPr wrap="square">
            <a:spAutoFit/>
          </a:bodyPr>
          <a:lstStyle/>
          <a:p>
            <a:r>
              <a:rPr lang="en-US" sz="2800" b="1" dirty="0">
                <a:latin typeface="Verdana" panose="020B0604030504040204" pitchFamily="34" charset="0"/>
                <a:ea typeface="Calibri" panose="020F0502020204030204" pitchFamily="34" charset="0"/>
                <a:cs typeface="Verdana" panose="020B0604030504040204" pitchFamily="34" charset="0"/>
              </a:rPr>
              <a:t>Preserve my life from fear of the enemy</a:t>
            </a:r>
            <a:r>
              <a:rPr lang="en-US" sz="2800" dirty="0">
                <a:latin typeface="Verdana" panose="020B0604030504040204" pitchFamily="34" charset="0"/>
                <a:ea typeface="Calibri" panose="020F0502020204030204" pitchFamily="34" charset="0"/>
                <a:cs typeface="Verdana" panose="020B0604030504040204" pitchFamily="34" charset="0"/>
              </a:rPr>
              <a:t>…Who have whet their tongue like a sword, </a:t>
            </a:r>
            <a:endParaRPr lang="en-US" sz="2800" dirty="0"/>
          </a:p>
        </p:txBody>
      </p:sp>
      <p:sp>
        <p:nvSpPr>
          <p:cNvPr id="18" name="Rectangle 17">
            <a:extLst>
              <a:ext uri="{FF2B5EF4-FFF2-40B4-BE49-F238E27FC236}">
                <a16:creationId xmlns:a16="http://schemas.microsoft.com/office/drawing/2014/main" id="{3DDE84A7-5737-40D6-BCAC-1EDAA1D2B00C}"/>
              </a:ext>
            </a:extLst>
          </p:cNvPr>
          <p:cNvSpPr/>
          <p:nvPr/>
        </p:nvSpPr>
        <p:spPr>
          <a:xfrm>
            <a:off x="6292681" y="2640539"/>
            <a:ext cx="5458121" cy="1815882"/>
          </a:xfrm>
          <a:prstGeom prst="rect">
            <a:avLst/>
          </a:prstGeom>
        </p:spPr>
        <p:txBody>
          <a:bodyPr wrap="square">
            <a:spAutoFit/>
          </a:bodyPr>
          <a:lstStyle/>
          <a:p>
            <a:r>
              <a:rPr lang="en-US" sz="2800" b="1" dirty="0">
                <a:latin typeface="Verdana" panose="020B0604030504040204" pitchFamily="34" charset="0"/>
                <a:ea typeface="Calibri" panose="020F0502020204030204" pitchFamily="34" charset="0"/>
                <a:cs typeface="Verdana" panose="020B0604030504040204" pitchFamily="34" charset="0"/>
              </a:rPr>
              <a:t>and have aimed their arrows </a:t>
            </a:r>
            <a:r>
              <a:rPr lang="en-US" sz="2800" dirty="0">
                <a:latin typeface="Verdana" panose="020B0604030504040204" pitchFamily="34" charset="0"/>
                <a:ea typeface="Calibri" panose="020F0502020204030204" pitchFamily="34" charset="0"/>
                <a:cs typeface="Verdana" panose="020B0604030504040204" pitchFamily="34" charset="0"/>
              </a:rPr>
              <a:t>…(4)  That they may shoot in secret places at the perfect: </a:t>
            </a:r>
            <a:r>
              <a:rPr lang="en-US" sz="2800" b="1" dirty="0">
                <a:latin typeface="Verdana" panose="020B0604030504040204" pitchFamily="34" charset="0"/>
                <a:ea typeface="Calibri" panose="020F0502020204030204" pitchFamily="34" charset="0"/>
                <a:cs typeface="Verdana" panose="020B0604030504040204" pitchFamily="34" charset="0"/>
              </a:rPr>
              <a:t>(7)</a:t>
            </a:r>
            <a:endParaRPr lang="en-US" sz="2800" dirty="0"/>
          </a:p>
        </p:txBody>
      </p:sp>
      <p:pic>
        <p:nvPicPr>
          <p:cNvPr id="23" name="Picture 22" descr="A picture containing clipart&#10;&#10;Description generated with very high confidence">
            <a:extLst>
              <a:ext uri="{FF2B5EF4-FFF2-40B4-BE49-F238E27FC236}">
                <a16:creationId xmlns:a16="http://schemas.microsoft.com/office/drawing/2014/main" id="{9419E146-6EC3-4B0A-A601-F02380FB79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6866" y="4472455"/>
            <a:ext cx="1258699" cy="943571"/>
          </a:xfrm>
          <a:prstGeom prst="rect">
            <a:avLst/>
          </a:prstGeom>
        </p:spPr>
      </p:pic>
      <p:sp>
        <p:nvSpPr>
          <p:cNvPr id="25" name="Rectangle 24">
            <a:extLst>
              <a:ext uri="{FF2B5EF4-FFF2-40B4-BE49-F238E27FC236}">
                <a16:creationId xmlns:a16="http://schemas.microsoft.com/office/drawing/2014/main" id="{6890EB14-C87E-431B-B172-73EEE267FCE8}"/>
              </a:ext>
            </a:extLst>
          </p:cNvPr>
          <p:cNvSpPr/>
          <p:nvPr/>
        </p:nvSpPr>
        <p:spPr>
          <a:xfrm>
            <a:off x="7515565" y="4385350"/>
            <a:ext cx="4676435" cy="954107"/>
          </a:xfrm>
          <a:prstGeom prst="rect">
            <a:avLst/>
          </a:prstGeom>
        </p:spPr>
        <p:txBody>
          <a:bodyPr wrap="square">
            <a:spAutoFit/>
          </a:bodyPr>
          <a:lstStyle/>
          <a:p>
            <a:r>
              <a:rPr lang="en-US" sz="2800" b="1" dirty="0">
                <a:latin typeface="Verdana" panose="020B0604030504040204" pitchFamily="34" charset="0"/>
                <a:ea typeface="Calibri" panose="020F0502020204030204" pitchFamily="34" charset="0"/>
                <a:cs typeface="Verdana" panose="020B0604030504040204" pitchFamily="34" charset="0"/>
              </a:rPr>
              <a:t>God will shoot at them; </a:t>
            </a:r>
            <a:r>
              <a:rPr lang="en-US" sz="2800" dirty="0">
                <a:latin typeface="Verdana" panose="020B0604030504040204" pitchFamily="34" charset="0"/>
                <a:ea typeface="Calibri" panose="020F0502020204030204" pitchFamily="34" charset="0"/>
                <a:cs typeface="Verdana" panose="020B0604030504040204" pitchFamily="34" charset="0"/>
              </a:rPr>
              <a:t>With an</a:t>
            </a:r>
            <a:endParaRPr lang="en-US" sz="2800" dirty="0"/>
          </a:p>
        </p:txBody>
      </p:sp>
      <p:sp>
        <p:nvSpPr>
          <p:cNvPr id="19" name="Rectangle 18">
            <a:extLst>
              <a:ext uri="{FF2B5EF4-FFF2-40B4-BE49-F238E27FC236}">
                <a16:creationId xmlns:a16="http://schemas.microsoft.com/office/drawing/2014/main" id="{5EBA43E6-EBFE-44AA-9233-D8F5AB5F73C7}"/>
              </a:ext>
            </a:extLst>
          </p:cNvPr>
          <p:cNvSpPr/>
          <p:nvPr/>
        </p:nvSpPr>
        <p:spPr>
          <a:xfrm>
            <a:off x="6221052" y="5355491"/>
            <a:ext cx="5493936" cy="954107"/>
          </a:xfrm>
          <a:prstGeom prst="rect">
            <a:avLst/>
          </a:prstGeom>
        </p:spPr>
        <p:txBody>
          <a:bodyPr wrap="square">
            <a:spAutoFit/>
          </a:bodyPr>
          <a:lstStyle/>
          <a:p>
            <a:r>
              <a:rPr lang="en-US" sz="2800" dirty="0">
                <a:latin typeface="Verdana" panose="020B0604030504040204" pitchFamily="34" charset="0"/>
                <a:ea typeface="Calibri" panose="020F0502020204030204" pitchFamily="34" charset="0"/>
                <a:cs typeface="Verdana" panose="020B0604030504040204" pitchFamily="34" charset="0"/>
              </a:rPr>
              <a:t>arrow suddenly shall they be wounded</a:t>
            </a:r>
            <a:r>
              <a:rPr lang="en-US" dirty="0">
                <a:latin typeface="Verdana" panose="020B0604030504040204" pitchFamily="34" charset="0"/>
                <a:ea typeface="Calibri" panose="020F0502020204030204" pitchFamily="34" charset="0"/>
                <a:cs typeface="Verdana" panose="020B0604030504040204" pitchFamily="34" charset="0"/>
              </a:rPr>
              <a:t>. </a:t>
            </a:r>
            <a:r>
              <a:rPr lang="en-US" b="1" dirty="0">
                <a:latin typeface="Verdana" panose="020B0604030504040204" pitchFamily="34" charset="0"/>
                <a:ea typeface="Calibri" panose="020F0502020204030204" pitchFamily="34" charset="0"/>
                <a:cs typeface="Verdana" panose="020B0604030504040204" pitchFamily="34" charset="0"/>
              </a:rPr>
              <a:t>Read Ps. 64</a:t>
            </a:r>
            <a:endParaRPr lang="en-US" b="1" dirty="0"/>
          </a:p>
        </p:txBody>
      </p:sp>
      <p:pic>
        <p:nvPicPr>
          <p:cNvPr id="26" name="Picture 25" descr="A picture containing outdoor, water&#10;&#10;Description generated with high confidence">
            <a:extLst>
              <a:ext uri="{FF2B5EF4-FFF2-40B4-BE49-F238E27FC236}">
                <a16:creationId xmlns:a16="http://schemas.microsoft.com/office/drawing/2014/main" id="{6320724C-1922-473F-BBE7-1824EDB04E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428109" y="643467"/>
            <a:ext cx="1342855" cy="1325795"/>
          </a:xfrm>
          <a:prstGeom prst="rect">
            <a:avLst/>
          </a:prstGeom>
          <a:ln>
            <a:noFill/>
          </a:ln>
          <a:effectLst>
            <a:softEdge rad="112500"/>
          </a:effectLst>
        </p:spPr>
      </p:pic>
    </p:spTree>
    <p:extLst>
      <p:ext uri="{BB962C8B-B14F-4D97-AF65-F5344CB8AC3E}">
        <p14:creationId xmlns:p14="http://schemas.microsoft.com/office/powerpoint/2010/main" val="9710317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9CFCE6-877F-4858-B8BD-2C52CA8AFBC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F3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213F8A0-12AE-4514-8372-0DD766EC28E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EFF17D4-9A8C-4CE5-B096-D8CCD440043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5A75BE7-B08D-4B1D-987C-B3FEA02C8BCF}"/>
              </a:ext>
            </a:extLst>
          </p:cNvPr>
          <p:cNvSpPr/>
          <p:nvPr/>
        </p:nvSpPr>
        <p:spPr>
          <a:xfrm>
            <a:off x="477012" y="2370653"/>
            <a:ext cx="5458121" cy="4247317"/>
          </a:xfrm>
          <a:prstGeom prst="rect">
            <a:avLst/>
          </a:prstGeom>
        </p:spPr>
        <p:txBody>
          <a:bodyPr wrap="square">
            <a:spAutoFit/>
          </a:bodyPr>
          <a:lstStyle/>
          <a:p>
            <a:pPr algn="ctr"/>
            <a:r>
              <a:rPr lang="en-US" sz="2800" b="1" dirty="0">
                <a:latin typeface="Verdana" panose="020B0604030504040204" pitchFamily="34" charset="0"/>
              </a:rPr>
              <a:t>Job 5:12-13  He frustrates the devices of the crafty, so that their hands achieve no success.  (13)  He catches the wise in their own craftiness, and the schemes of the wily are brought to a quick end.</a:t>
            </a:r>
          </a:p>
          <a:p>
            <a:endParaRPr lang="en-US" dirty="0">
              <a:latin typeface="Verdana" panose="020B0604030504040204" pitchFamily="34" charset="0"/>
            </a:endParaRPr>
          </a:p>
        </p:txBody>
      </p:sp>
      <p:sp>
        <p:nvSpPr>
          <p:cNvPr id="8" name="Rectangle 7">
            <a:extLst>
              <a:ext uri="{FF2B5EF4-FFF2-40B4-BE49-F238E27FC236}">
                <a16:creationId xmlns:a16="http://schemas.microsoft.com/office/drawing/2014/main" id="{AF7F48E8-AABF-48AD-9443-4D7F1A60AE47}"/>
              </a:ext>
            </a:extLst>
          </p:cNvPr>
          <p:cNvSpPr/>
          <p:nvPr/>
        </p:nvSpPr>
        <p:spPr>
          <a:xfrm>
            <a:off x="6302985" y="5285724"/>
            <a:ext cx="5538555" cy="923330"/>
          </a:xfrm>
          <a:prstGeom prst="rect">
            <a:avLst/>
          </a:prstGeom>
        </p:spPr>
        <p:txBody>
          <a:bodyPr wrap="square">
            <a:spAutoFit/>
          </a:bodyPr>
          <a:lstStyle/>
          <a:p>
            <a:pPr algn="ctr"/>
            <a:r>
              <a:rPr lang="en-US" u="sng" dirty="0">
                <a:solidFill>
                  <a:srgbClr val="C00000"/>
                </a:solidFill>
                <a:latin typeface="Verdana" panose="020B0604030504040204" pitchFamily="34" charset="0"/>
              </a:rPr>
              <a:t>Psa_21:11  For they intended evil against You; They devised a plot </a:t>
            </a:r>
            <a:r>
              <a:rPr lang="en-US" i="1" u="sng" dirty="0">
                <a:solidFill>
                  <a:srgbClr val="C00000"/>
                </a:solidFill>
                <a:latin typeface="Verdana" panose="020B0604030504040204" pitchFamily="34" charset="0"/>
              </a:rPr>
              <a:t>which</a:t>
            </a:r>
            <a:r>
              <a:rPr lang="en-US" u="sng" dirty="0">
                <a:solidFill>
                  <a:srgbClr val="C00000"/>
                </a:solidFill>
                <a:latin typeface="Verdana" panose="020B0604030504040204" pitchFamily="34" charset="0"/>
              </a:rPr>
              <a:t> they are not able </a:t>
            </a:r>
            <a:r>
              <a:rPr lang="en-US" i="1" u="sng" dirty="0">
                <a:solidFill>
                  <a:srgbClr val="C00000"/>
                </a:solidFill>
                <a:latin typeface="Verdana" panose="020B0604030504040204" pitchFamily="34" charset="0"/>
              </a:rPr>
              <a:t>to perform.</a:t>
            </a:r>
            <a:r>
              <a:rPr lang="en-US" u="sng" dirty="0">
                <a:solidFill>
                  <a:srgbClr val="C00000"/>
                </a:solidFill>
                <a:latin typeface="Verdana" panose="020B0604030504040204" pitchFamily="34" charset="0"/>
              </a:rPr>
              <a:t> </a:t>
            </a:r>
          </a:p>
        </p:txBody>
      </p:sp>
      <p:pic>
        <p:nvPicPr>
          <p:cNvPr id="3" name="Picture 2">
            <a:extLst>
              <a:ext uri="{FF2B5EF4-FFF2-40B4-BE49-F238E27FC236}">
                <a16:creationId xmlns:a16="http://schemas.microsoft.com/office/drawing/2014/main" id="{7B612C90-FAFD-4516-BD26-ADF991D150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2016" y="654198"/>
            <a:ext cx="3260495" cy="4462641"/>
          </a:xfrm>
          <a:prstGeom prst="rect">
            <a:avLst/>
          </a:prstGeom>
        </p:spPr>
      </p:pic>
      <p:pic>
        <p:nvPicPr>
          <p:cNvPr id="7" name="Picture 6">
            <a:extLst>
              <a:ext uri="{FF2B5EF4-FFF2-40B4-BE49-F238E27FC236}">
                <a16:creationId xmlns:a16="http://schemas.microsoft.com/office/drawing/2014/main" id="{75E22713-30AA-4138-B69A-B344345EAD3F}"/>
              </a:ext>
            </a:extLst>
          </p:cNvPr>
          <p:cNvPicPr>
            <a:picLocks noChangeAspect="1"/>
          </p:cNvPicPr>
          <p:nvPr/>
        </p:nvPicPr>
        <p:blipFill rotWithShape="1">
          <a:blip r:embed="rId3">
            <a:extLst>
              <a:ext uri="{28A0092B-C50C-407E-A947-70E740481C1C}">
                <a14:useLocalDpi xmlns:a14="http://schemas.microsoft.com/office/drawing/2010/main" val="0"/>
              </a:ext>
            </a:extLst>
          </a:blip>
          <a:srcRect b="12048"/>
          <a:stretch/>
        </p:blipFill>
        <p:spPr>
          <a:xfrm>
            <a:off x="2352632" y="510201"/>
            <a:ext cx="1706880" cy="1860452"/>
          </a:xfrm>
          <a:prstGeom prst="ellipse">
            <a:avLst/>
          </a:prstGeom>
          <a:ln>
            <a:noFill/>
          </a:ln>
          <a:effectLst>
            <a:softEdge rad="112500"/>
          </a:effectLst>
        </p:spPr>
      </p:pic>
    </p:spTree>
    <p:extLst>
      <p:ext uri="{BB962C8B-B14F-4D97-AF65-F5344CB8AC3E}">
        <p14:creationId xmlns:p14="http://schemas.microsoft.com/office/powerpoint/2010/main" val="38381722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071C80-76BE-44CF-A81F-FFD1831B6D3B}"/>
              </a:ext>
            </a:extLst>
          </p:cNvPr>
          <p:cNvSpPr/>
          <p:nvPr/>
        </p:nvSpPr>
        <p:spPr>
          <a:xfrm>
            <a:off x="0" y="617862"/>
            <a:ext cx="5974081" cy="6124754"/>
          </a:xfrm>
          <a:prstGeom prst="rect">
            <a:avLst/>
          </a:prstGeom>
        </p:spPr>
        <p:txBody>
          <a:bodyPr wrap="square">
            <a:spAutoFit/>
          </a:bodyPr>
          <a:lstStyle/>
          <a:p>
            <a:r>
              <a:rPr lang="en-US" sz="2800" dirty="0" err="1">
                <a:latin typeface="Verdana" panose="020B0604030504040204" pitchFamily="34" charset="0"/>
              </a:rPr>
              <a:t>Heb</a:t>
            </a:r>
            <a:r>
              <a:rPr lang="en-US" sz="2800" dirty="0">
                <a:latin typeface="Verdana" panose="020B0604030504040204" pitchFamily="34" charset="0"/>
              </a:rPr>
              <a:t> 11:32…Gideon and Barak and Samson and Jephthah, also </a:t>
            </a:r>
            <a:r>
              <a:rPr lang="en-US" sz="2800" i="1" dirty="0">
                <a:latin typeface="Verdana" panose="020B0604030504040204" pitchFamily="34" charset="0"/>
              </a:rPr>
              <a:t>of</a:t>
            </a:r>
            <a:r>
              <a:rPr lang="en-US" sz="2800" dirty="0">
                <a:latin typeface="Verdana" panose="020B0604030504040204" pitchFamily="34" charset="0"/>
              </a:rPr>
              <a:t> David and Samuel and the prophets:  (33)  who through faith subdued kingdoms, worked righteousness, obtained promises, </a:t>
            </a:r>
            <a:r>
              <a:rPr lang="en-US" sz="2800" u="sng" dirty="0">
                <a:latin typeface="Verdana" panose="020B0604030504040204" pitchFamily="34" charset="0"/>
              </a:rPr>
              <a:t>stopped the mouths of lions,  </a:t>
            </a:r>
            <a:r>
              <a:rPr lang="en-US" sz="2800" dirty="0">
                <a:latin typeface="Verdana" panose="020B0604030504040204" pitchFamily="34" charset="0"/>
              </a:rPr>
              <a:t>(34)  quenched the violence of fire, escaped the edge of the sword, out of weakness were made strong, became valiant in battle,             turned to flight the                    armies of the aliens…</a:t>
            </a:r>
          </a:p>
        </p:txBody>
      </p:sp>
      <p:sp>
        <p:nvSpPr>
          <p:cNvPr id="3" name="TextBox 2">
            <a:extLst>
              <a:ext uri="{FF2B5EF4-FFF2-40B4-BE49-F238E27FC236}">
                <a16:creationId xmlns:a16="http://schemas.microsoft.com/office/drawing/2014/main" id="{3792C423-BFDE-4898-BC8A-AEAA377EB30B}"/>
              </a:ext>
            </a:extLst>
          </p:cNvPr>
          <p:cNvSpPr txBox="1"/>
          <p:nvPr/>
        </p:nvSpPr>
        <p:spPr>
          <a:xfrm>
            <a:off x="0" y="0"/>
            <a:ext cx="5843016" cy="584775"/>
          </a:xfrm>
          <a:prstGeom prst="rect">
            <a:avLst/>
          </a:prstGeom>
          <a:noFill/>
        </p:spPr>
        <p:txBody>
          <a:bodyPr wrap="square" rtlCol="0">
            <a:spAutoFit/>
          </a:bodyPr>
          <a:lstStyle/>
          <a:p>
            <a:pPr algn="ctr"/>
            <a:r>
              <a:rPr lang="en-US" sz="3200" b="1" dirty="0"/>
              <a:t>YAY, for the home team!!!</a:t>
            </a:r>
          </a:p>
        </p:txBody>
      </p:sp>
      <p:sp>
        <p:nvSpPr>
          <p:cNvPr id="4" name="TextBox 3">
            <a:extLst>
              <a:ext uri="{FF2B5EF4-FFF2-40B4-BE49-F238E27FC236}">
                <a16:creationId xmlns:a16="http://schemas.microsoft.com/office/drawing/2014/main" id="{FEA63DEE-E680-4DE0-BB77-26D4F5E1EBDB}"/>
              </a:ext>
            </a:extLst>
          </p:cNvPr>
          <p:cNvSpPr txBox="1"/>
          <p:nvPr/>
        </p:nvSpPr>
        <p:spPr>
          <a:xfrm>
            <a:off x="6217920" y="-20051"/>
            <a:ext cx="5974080" cy="584775"/>
          </a:xfrm>
          <a:prstGeom prst="rect">
            <a:avLst/>
          </a:prstGeom>
          <a:noFill/>
        </p:spPr>
        <p:txBody>
          <a:bodyPr wrap="square" rtlCol="0">
            <a:spAutoFit/>
          </a:bodyPr>
          <a:lstStyle/>
          <a:p>
            <a:pPr algn="ctr"/>
            <a:r>
              <a:rPr lang="en-US" sz="3200" b="1" dirty="0"/>
              <a:t>YAY, for the home team???</a:t>
            </a:r>
          </a:p>
        </p:txBody>
      </p:sp>
      <p:sp>
        <p:nvSpPr>
          <p:cNvPr id="5" name="Rectangle 4">
            <a:extLst>
              <a:ext uri="{FF2B5EF4-FFF2-40B4-BE49-F238E27FC236}">
                <a16:creationId xmlns:a16="http://schemas.microsoft.com/office/drawing/2014/main" id="{EC6D1751-B4C1-4813-B8F9-5EB50E8BD63A}"/>
              </a:ext>
            </a:extLst>
          </p:cNvPr>
          <p:cNvSpPr/>
          <p:nvPr/>
        </p:nvSpPr>
        <p:spPr>
          <a:xfrm>
            <a:off x="6096000" y="613933"/>
            <a:ext cx="6096000" cy="6124754"/>
          </a:xfrm>
          <a:prstGeom prst="rect">
            <a:avLst/>
          </a:prstGeom>
        </p:spPr>
        <p:txBody>
          <a:bodyPr>
            <a:spAutoFit/>
          </a:bodyPr>
          <a:lstStyle/>
          <a:p>
            <a:r>
              <a:rPr lang="en-US" sz="2800" dirty="0" err="1">
                <a:latin typeface="Verdana" panose="020B0604030504040204" pitchFamily="34" charset="0"/>
              </a:rPr>
              <a:t>Heb</a:t>
            </a:r>
            <a:r>
              <a:rPr lang="en-US" sz="2800" dirty="0">
                <a:latin typeface="Verdana" panose="020B0604030504040204" pitchFamily="34" charset="0"/>
              </a:rPr>
              <a:t> 11:35…Others were tortured…(36)  </a:t>
            </a:r>
            <a:r>
              <a:rPr lang="en-US" sz="2800" u="sng" dirty="0">
                <a:latin typeface="Verdana" panose="020B0604030504040204" pitchFamily="34" charset="0"/>
              </a:rPr>
              <a:t>Still others </a:t>
            </a:r>
            <a:r>
              <a:rPr lang="en-US" sz="2800" dirty="0">
                <a:latin typeface="Verdana" panose="020B0604030504040204" pitchFamily="34" charset="0"/>
              </a:rPr>
              <a:t>had trial of </a:t>
            </a:r>
            <a:r>
              <a:rPr lang="en-US" sz="2800" dirty="0" err="1">
                <a:latin typeface="Verdana" panose="020B0604030504040204" pitchFamily="34" charset="0"/>
              </a:rPr>
              <a:t>mockings</a:t>
            </a:r>
            <a:r>
              <a:rPr lang="en-US" sz="2800" dirty="0">
                <a:latin typeface="Verdana" panose="020B0604030504040204" pitchFamily="34" charset="0"/>
              </a:rPr>
              <a:t> and </a:t>
            </a:r>
            <a:r>
              <a:rPr lang="en-US" sz="2800" dirty="0" err="1">
                <a:latin typeface="Verdana" panose="020B0604030504040204" pitchFamily="34" charset="0"/>
              </a:rPr>
              <a:t>scourgings</a:t>
            </a:r>
            <a:r>
              <a:rPr lang="en-US" sz="2800" dirty="0">
                <a:latin typeface="Verdana" panose="020B0604030504040204" pitchFamily="34" charset="0"/>
              </a:rPr>
              <a:t>, yes, and of chains and imprisonment.  (37)  They were stoned, they were sawn in two, were tested, were slain with the sword. They wandered about in sheepskins and goatskins, being destitute, afflicted, tormented, (38)…           They wandered in deserts </a:t>
            </a:r>
          </a:p>
          <a:p>
            <a:r>
              <a:rPr lang="en-US" sz="2800" dirty="0">
                <a:latin typeface="Verdana" panose="020B0604030504040204" pitchFamily="34" charset="0"/>
              </a:rPr>
              <a:t>and mountains, </a:t>
            </a:r>
            <a:r>
              <a:rPr lang="en-US" sz="2800" i="1" dirty="0">
                <a:latin typeface="Verdana" panose="020B0604030504040204" pitchFamily="34" charset="0"/>
              </a:rPr>
              <a:t>in</a:t>
            </a:r>
            <a:r>
              <a:rPr lang="en-US" sz="2800" dirty="0">
                <a:latin typeface="Verdana" panose="020B0604030504040204" pitchFamily="34" charset="0"/>
              </a:rPr>
              <a:t> dens </a:t>
            </a:r>
          </a:p>
          <a:p>
            <a:r>
              <a:rPr lang="en-US" sz="2800" dirty="0">
                <a:latin typeface="Verdana" panose="020B0604030504040204" pitchFamily="34" charset="0"/>
              </a:rPr>
              <a:t>and caves of the earth.  </a:t>
            </a:r>
            <a:endParaRPr lang="en-US" dirty="0">
              <a:latin typeface="Verdana" panose="020B0604030504040204" pitchFamily="34" charset="0"/>
            </a:endParaRPr>
          </a:p>
        </p:txBody>
      </p:sp>
      <p:cxnSp>
        <p:nvCxnSpPr>
          <p:cNvPr id="7" name="Straight Connector 6">
            <a:extLst>
              <a:ext uri="{FF2B5EF4-FFF2-40B4-BE49-F238E27FC236}">
                <a16:creationId xmlns:a16="http://schemas.microsoft.com/office/drawing/2014/main" id="{3BA08F5B-A083-4930-9358-DA7C375705CB}"/>
              </a:ext>
            </a:extLst>
          </p:cNvPr>
          <p:cNvCxnSpPr/>
          <p:nvPr/>
        </p:nvCxnSpPr>
        <p:spPr>
          <a:xfrm>
            <a:off x="5974081" y="0"/>
            <a:ext cx="82296" cy="685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book, wall, indoor&#10;&#10;Description generated with very high confidence">
            <a:extLst>
              <a:ext uri="{FF2B5EF4-FFF2-40B4-BE49-F238E27FC236}">
                <a16:creationId xmlns:a16="http://schemas.microsoft.com/office/drawing/2014/main" id="{6C2272F9-796C-4615-8D04-864445D0A7AE}"/>
              </a:ext>
            </a:extLst>
          </p:cNvPr>
          <p:cNvPicPr>
            <a:picLocks noChangeAspect="1"/>
          </p:cNvPicPr>
          <p:nvPr/>
        </p:nvPicPr>
        <p:blipFill rotWithShape="1">
          <a:blip r:embed="rId2">
            <a:extLst>
              <a:ext uri="{28A0092B-C50C-407E-A947-70E740481C1C}">
                <a14:useLocalDpi xmlns:a14="http://schemas.microsoft.com/office/drawing/2010/main" val="0"/>
              </a:ext>
            </a:extLst>
          </a:blip>
          <a:srcRect l="6995" t="8484" r="9825" b="13472"/>
          <a:stretch/>
        </p:blipFill>
        <p:spPr>
          <a:xfrm>
            <a:off x="4797771" y="5529909"/>
            <a:ext cx="1176310" cy="1328091"/>
          </a:xfrm>
          <a:prstGeom prst="rect">
            <a:avLst/>
          </a:prstGeom>
        </p:spPr>
      </p:pic>
      <p:pic>
        <p:nvPicPr>
          <p:cNvPr id="11" name="Picture 10" descr="A picture containing building, text, outdoor, book&#10;&#10;Description generated with high confidence">
            <a:extLst>
              <a:ext uri="{FF2B5EF4-FFF2-40B4-BE49-F238E27FC236}">
                <a16:creationId xmlns:a16="http://schemas.microsoft.com/office/drawing/2014/main" id="{23AF9555-9C33-4486-8B2E-450294098746}"/>
              </a:ext>
            </a:extLst>
          </p:cNvPr>
          <p:cNvPicPr>
            <a:picLocks noChangeAspect="1"/>
          </p:cNvPicPr>
          <p:nvPr/>
        </p:nvPicPr>
        <p:blipFill rotWithShape="1">
          <a:blip r:embed="rId3">
            <a:extLst>
              <a:ext uri="{28A0092B-C50C-407E-A947-70E740481C1C}">
                <a14:useLocalDpi xmlns:a14="http://schemas.microsoft.com/office/drawing/2010/main" val="0"/>
              </a:ext>
            </a:extLst>
          </a:blip>
          <a:srcRect l="29451" t="33666"/>
          <a:stretch/>
        </p:blipFill>
        <p:spPr>
          <a:xfrm>
            <a:off x="10455110" y="5791201"/>
            <a:ext cx="1776513" cy="1066800"/>
          </a:xfrm>
          <a:prstGeom prst="rect">
            <a:avLst/>
          </a:prstGeom>
        </p:spPr>
      </p:pic>
    </p:spTree>
    <p:extLst>
      <p:ext uri="{BB962C8B-B14F-4D97-AF65-F5344CB8AC3E}">
        <p14:creationId xmlns:p14="http://schemas.microsoft.com/office/powerpoint/2010/main" val="5943354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30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0"/>
                                        <p:tgtEl>
                                          <p:spTgt spid="8"/>
                                        </p:tgtEl>
                                      </p:cBhvr>
                                    </p:animEffect>
                                  </p:childTnLst>
                                </p:cTn>
                              </p:par>
                              <p:par>
                                <p:cTn id="11" presetID="10" presetClass="entr" presetSubtype="0" fill="hold" grpId="0" nodeType="withEffect">
                                  <p:stCondLst>
                                    <p:cond delay="230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3000"/>
                                        <p:tgtEl>
                                          <p:spTgt spid="4"/>
                                        </p:tgtEl>
                                      </p:cBhvr>
                                    </p:animEffect>
                                  </p:childTnLst>
                                </p:cTn>
                              </p:par>
                            </p:childTnLst>
                          </p:cTn>
                        </p:par>
                        <p:par>
                          <p:cTn id="14" fill="hold">
                            <p:stCondLst>
                              <p:cond delay="26000"/>
                            </p:stCondLst>
                            <p:childTnLst>
                              <p:par>
                                <p:cTn id="15" presetID="10" presetClass="entr" presetSubtype="0" fill="hold" grpId="0" nodeType="afterEffect">
                                  <p:stCondLst>
                                    <p:cond delay="20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20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0F6A9B8-560E-4B8E-BA50-C6EAF221B80B}"/>
              </a:ext>
            </a:extLst>
          </p:cNvPr>
          <p:cNvSpPr/>
          <p:nvPr/>
        </p:nvSpPr>
        <p:spPr>
          <a:xfrm>
            <a:off x="0" y="0"/>
            <a:ext cx="7429500" cy="646331"/>
          </a:xfrm>
          <a:prstGeom prst="rect">
            <a:avLst/>
          </a:prstGeom>
        </p:spPr>
        <p:txBody>
          <a:bodyPr wrap="square">
            <a:spAutoFit/>
          </a:bodyPr>
          <a:lstStyle/>
          <a:p>
            <a:pPr algn="ctr">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3600" dirty="0">
                <a:effectLst/>
                <a:latin typeface="Verdana" panose="020B0604030504040204" pitchFamily="34" charset="0"/>
                <a:ea typeface="Calibri" panose="020F0502020204030204" pitchFamily="34" charset="0"/>
                <a:cs typeface="Verdana" panose="020B0604030504040204" pitchFamily="34" charset="0"/>
              </a:rPr>
              <a:t> </a:t>
            </a:r>
            <a:r>
              <a:rPr lang="en-US" sz="3200" b="1" dirty="0">
                <a:solidFill>
                  <a:srgbClr val="FFFF00"/>
                </a:solidFill>
                <a:effectLst/>
                <a:latin typeface="Verdana" panose="020B0604030504040204" pitchFamily="34" charset="0"/>
                <a:ea typeface="Calibri" panose="020F0502020204030204" pitchFamily="34" charset="0"/>
                <a:cs typeface="Verdana" panose="020B0604030504040204" pitchFamily="34" charset="0"/>
              </a:rPr>
              <a:t>You</a:t>
            </a:r>
            <a:r>
              <a:rPr lang="en-US" sz="3200" b="1" dirty="0">
                <a:solidFill>
                  <a:srgbClr val="FFFF00"/>
                </a:solidFill>
                <a:latin typeface="Verdana" panose="020B0604030504040204" pitchFamily="34" charset="0"/>
                <a:ea typeface="Calibri" panose="020F0502020204030204" pitchFamily="34" charset="0"/>
                <a:cs typeface="Verdana" panose="020B0604030504040204" pitchFamily="34" charset="0"/>
              </a:rPr>
              <a:t>  are dangerous</a:t>
            </a:r>
            <a:r>
              <a:rPr lang="en-US" sz="3200" dirty="0">
                <a:solidFill>
                  <a:srgbClr val="FFFF00"/>
                </a:solidFill>
                <a:latin typeface="Verdana" panose="020B0604030504040204" pitchFamily="34" charset="0"/>
                <a:ea typeface="Calibri" panose="020F0502020204030204" pitchFamily="34" charset="0"/>
                <a:cs typeface="Verdana" panose="020B0604030504040204" pitchFamily="34" charset="0"/>
              </a:rPr>
              <a:t> </a:t>
            </a:r>
            <a:endParaRPr lang="en-US" sz="3200" dirty="0">
              <a:solidFill>
                <a:srgbClr val="FFFF00"/>
              </a:solidFill>
            </a:endParaRPr>
          </a:p>
        </p:txBody>
      </p:sp>
      <p:pic>
        <p:nvPicPr>
          <p:cNvPr id="13" name="Picture 12" descr="A picture containing person, object, boy, indoor&#10;&#10;Description generated with very high confidence">
            <a:extLst>
              <a:ext uri="{FF2B5EF4-FFF2-40B4-BE49-F238E27FC236}">
                <a16:creationId xmlns:a16="http://schemas.microsoft.com/office/drawing/2014/main" id="{E95B85F3-1FDE-4D29-9F89-9A2DE27FB2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1105002" y="4665444"/>
            <a:ext cx="901301" cy="1064397"/>
          </a:xfrm>
          <a:prstGeom prst="rect">
            <a:avLst/>
          </a:prstGeom>
          <a:ln>
            <a:noFill/>
          </a:ln>
          <a:effectLst>
            <a:softEdge rad="112500"/>
          </a:effectLst>
        </p:spPr>
      </p:pic>
      <p:pic>
        <p:nvPicPr>
          <p:cNvPr id="15" name="Picture 14" descr="A person walking down a street&#10;&#10;Description generated with high confidence">
            <a:extLst>
              <a:ext uri="{FF2B5EF4-FFF2-40B4-BE49-F238E27FC236}">
                <a16:creationId xmlns:a16="http://schemas.microsoft.com/office/drawing/2014/main" id="{3B8D4A32-3615-4615-85BD-F000E50092EA}"/>
              </a:ext>
            </a:extLst>
          </p:cNvPr>
          <p:cNvPicPr>
            <a:picLocks noChangeAspect="1"/>
          </p:cNvPicPr>
          <p:nvPr/>
        </p:nvPicPr>
        <p:blipFill rotWithShape="1">
          <a:blip r:embed="rId3">
            <a:extLst>
              <a:ext uri="{28A0092B-C50C-407E-A947-70E740481C1C}">
                <a14:useLocalDpi xmlns:a14="http://schemas.microsoft.com/office/drawing/2010/main" val="0"/>
              </a:ext>
            </a:extLst>
          </a:blip>
          <a:srcRect l="28227" t="14671" r="14485" b="40381"/>
          <a:stretch/>
        </p:blipFill>
        <p:spPr>
          <a:xfrm flipH="1">
            <a:off x="10018693" y="3759916"/>
            <a:ext cx="737901" cy="826317"/>
          </a:xfrm>
          <a:prstGeom prst="rect">
            <a:avLst/>
          </a:prstGeom>
        </p:spPr>
      </p:pic>
      <p:pic>
        <p:nvPicPr>
          <p:cNvPr id="17" name="Picture 16" descr="A group of people standing in front of a crowd&#10;&#10;Description generated with very high confidence">
            <a:extLst>
              <a:ext uri="{FF2B5EF4-FFF2-40B4-BE49-F238E27FC236}">
                <a16:creationId xmlns:a16="http://schemas.microsoft.com/office/drawing/2014/main" id="{8CC73955-42A8-4DD6-AF2C-DAD97ADD929A}"/>
              </a:ext>
            </a:extLst>
          </p:cNvPr>
          <p:cNvPicPr>
            <a:picLocks noChangeAspect="1"/>
          </p:cNvPicPr>
          <p:nvPr/>
        </p:nvPicPr>
        <p:blipFill rotWithShape="1">
          <a:blip r:embed="rId4">
            <a:extLst>
              <a:ext uri="{28A0092B-C50C-407E-A947-70E740481C1C}">
                <a14:useLocalDpi xmlns:a14="http://schemas.microsoft.com/office/drawing/2010/main" val="0"/>
              </a:ext>
            </a:extLst>
          </a:blip>
          <a:srcRect t="14852" b="58289"/>
          <a:stretch/>
        </p:blipFill>
        <p:spPr>
          <a:xfrm>
            <a:off x="6540800" y="6004193"/>
            <a:ext cx="5651199" cy="853808"/>
          </a:xfrm>
          <a:prstGeom prst="rect">
            <a:avLst/>
          </a:prstGeom>
          <a:ln>
            <a:noFill/>
          </a:ln>
          <a:effectLst>
            <a:softEdge rad="112500"/>
          </a:effectLst>
        </p:spPr>
      </p:pic>
      <p:pic>
        <p:nvPicPr>
          <p:cNvPr id="19" name="Picture 18" descr="A picture containing group, standing&#10;&#10;Description generated with high confidence">
            <a:extLst>
              <a:ext uri="{FF2B5EF4-FFF2-40B4-BE49-F238E27FC236}">
                <a16:creationId xmlns:a16="http://schemas.microsoft.com/office/drawing/2014/main" id="{4E014C7E-8265-4655-BF3F-D24031EF69F0}"/>
              </a:ext>
            </a:extLst>
          </p:cNvPr>
          <p:cNvPicPr>
            <a:picLocks noChangeAspect="1"/>
          </p:cNvPicPr>
          <p:nvPr/>
        </p:nvPicPr>
        <p:blipFill rotWithShape="1">
          <a:blip r:embed="rId5">
            <a:extLst>
              <a:ext uri="{28A0092B-C50C-407E-A947-70E740481C1C}">
                <a14:useLocalDpi xmlns:a14="http://schemas.microsoft.com/office/drawing/2010/main" val="0"/>
              </a:ext>
            </a:extLst>
          </a:blip>
          <a:srcRect l="39626" t="8590" r="15710" b="49956"/>
          <a:stretch/>
        </p:blipFill>
        <p:spPr>
          <a:xfrm>
            <a:off x="48483" y="646331"/>
            <a:ext cx="4218052" cy="2293913"/>
          </a:xfrm>
          <a:prstGeom prst="rect">
            <a:avLst/>
          </a:prstGeom>
          <a:ln>
            <a:noFill/>
          </a:ln>
          <a:effectLst>
            <a:softEdge rad="112500"/>
          </a:effectLst>
        </p:spPr>
      </p:pic>
      <p:pic>
        <p:nvPicPr>
          <p:cNvPr id="21" name="Picture 20" descr="A person holding a candle&#10;&#10;Description generated with high confidence">
            <a:extLst>
              <a:ext uri="{FF2B5EF4-FFF2-40B4-BE49-F238E27FC236}">
                <a16:creationId xmlns:a16="http://schemas.microsoft.com/office/drawing/2014/main" id="{AA0041D6-C5AA-48A1-A180-6EE877ED5D6C}"/>
              </a:ext>
            </a:extLst>
          </p:cNvPr>
          <p:cNvPicPr>
            <a:picLocks noChangeAspect="1"/>
          </p:cNvPicPr>
          <p:nvPr/>
        </p:nvPicPr>
        <p:blipFill rotWithShape="1">
          <a:blip r:embed="rId6">
            <a:extLst>
              <a:ext uri="{28A0092B-C50C-407E-A947-70E740481C1C}">
                <a14:useLocalDpi xmlns:a14="http://schemas.microsoft.com/office/drawing/2010/main" val="0"/>
              </a:ext>
            </a:extLst>
          </a:blip>
          <a:srcRect l="31628" r="24252" b="22956"/>
          <a:stretch/>
        </p:blipFill>
        <p:spPr>
          <a:xfrm>
            <a:off x="11105002" y="3555086"/>
            <a:ext cx="724372" cy="712630"/>
          </a:xfrm>
          <a:prstGeom prst="rect">
            <a:avLst/>
          </a:prstGeom>
          <a:ln>
            <a:noFill/>
          </a:ln>
          <a:effectLst>
            <a:softEdge rad="112500"/>
          </a:effectLst>
        </p:spPr>
      </p:pic>
      <p:sp>
        <p:nvSpPr>
          <p:cNvPr id="22" name="TextBox 21">
            <a:extLst>
              <a:ext uri="{FF2B5EF4-FFF2-40B4-BE49-F238E27FC236}">
                <a16:creationId xmlns:a16="http://schemas.microsoft.com/office/drawing/2014/main" id="{C38FC2AE-67DC-43F0-81D5-8741BED14DF6}"/>
              </a:ext>
            </a:extLst>
          </p:cNvPr>
          <p:cNvSpPr txBox="1"/>
          <p:nvPr/>
        </p:nvSpPr>
        <p:spPr>
          <a:xfrm>
            <a:off x="6873526" y="123111"/>
            <a:ext cx="5269991" cy="523220"/>
          </a:xfrm>
          <a:prstGeom prst="rect">
            <a:avLst/>
          </a:prstGeom>
          <a:noFill/>
        </p:spPr>
        <p:txBody>
          <a:bodyPr wrap="square" rtlCol="0">
            <a:spAutoFit/>
          </a:bodyPr>
          <a:lstStyle/>
          <a:p>
            <a:r>
              <a:rPr lang="en-US" sz="2800" b="1" dirty="0">
                <a:ln>
                  <a:solidFill>
                    <a:schemeClr val="bg1"/>
                  </a:solidFill>
                </a:ln>
              </a:rPr>
              <a:t>…to the enemy</a:t>
            </a:r>
          </a:p>
        </p:txBody>
      </p:sp>
      <p:pic>
        <p:nvPicPr>
          <p:cNvPr id="24" name="Picture 23" descr="A picture containing sky, outdoor, object, train&#10;&#10;Description generated with very high confidence">
            <a:extLst>
              <a:ext uri="{FF2B5EF4-FFF2-40B4-BE49-F238E27FC236}">
                <a16:creationId xmlns:a16="http://schemas.microsoft.com/office/drawing/2014/main" id="{DCA6EFD5-EAAE-4760-8540-2A9D697B7A62}"/>
              </a:ext>
            </a:extLst>
          </p:cNvPr>
          <p:cNvPicPr>
            <a:picLocks noChangeAspect="1"/>
          </p:cNvPicPr>
          <p:nvPr/>
        </p:nvPicPr>
        <p:blipFill rotWithShape="1">
          <a:blip r:embed="rId7">
            <a:extLst>
              <a:ext uri="{28A0092B-C50C-407E-A947-70E740481C1C}">
                <a14:useLocalDpi xmlns:a14="http://schemas.microsoft.com/office/drawing/2010/main" val="0"/>
              </a:ext>
            </a:extLst>
          </a:blip>
          <a:srcRect t="8578" b="28660"/>
          <a:stretch/>
        </p:blipFill>
        <p:spPr>
          <a:xfrm>
            <a:off x="7386003" y="4665444"/>
            <a:ext cx="3001640" cy="1255923"/>
          </a:xfrm>
          <a:prstGeom prst="rect">
            <a:avLst/>
          </a:prstGeom>
          <a:ln>
            <a:noFill/>
          </a:ln>
          <a:effectLst>
            <a:softEdge rad="112500"/>
          </a:effectLst>
        </p:spPr>
      </p:pic>
      <p:pic>
        <p:nvPicPr>
          <p:cNvPr id="26" name="Picture 25" descr="A person holding a birthday cake with lit candles&#10;&#10;Description generated with very high confidence">
            <a:extLst>
              <a:ext uri="{FF2B5EF4-FFF2-40B4-BE49-F238E27FC236}">
                <a16:creationId xmlns:a16="http://schemas.microsoft.com/office/drawing/2014/main" id="{9AD603E6-B773-4AFC-AA7D-7B2AB3089845}"/>
              </a:ext>
            </a:extLst>
          </p:cNvPr>
          <p:cNvPicPr>
            <a:picLocks noChangeAspect="1"/>
          </p:cNvPicPr>
          <p:nvPr/>
        </p:nvPicPr>
        <p:blipFill rotWithShape="1">
          <a:blip r:embed="rId8">
            <a:extLst>
              <a:ext uri="{28A0092B-C50C-407E-A947-70E740481C1C}">
                <a14:useLocalDpi xmlns:a14="http://schemas.microsoft.com/office/drawing/2010/main" val="0"/>
              </a:ext>
            </a:extLst>
          </a:blip>
          <a:srcRect l="13805" r="19712" b="11673"/>
          <a:stretch/>
        </p:blipFill>
        <p:spPr>
          <a:xfrm>
            <a:off x="8097397" y="3333650"/>
            <a:ext cx="1406370" cy="1245629"/>
          </a:xfrm>
          <a:prstGeom prst="rect">
            <a:avLst/>
          </a:prstGeom>
          <a:ln>
            <a:noFill/>
          </a:ln>
          <a:effectLst>
            <a:softEdge rad="112500"/>
          </a:effectLst>
        </p:spPr>
      </p:pic>
      <p:pic>
        <p:nvPicPr>
          <p:cNvPr id="3" name="Picture 2">
            <a:extLst>
              <a:ext uri="{FF2B5EF4-FFF2-40B4-BE49-F238E27FC236}">
                <a16:creationId xmlns:a16="http://schemas.microsoft.com/office/drawing/2014/main" id="{F479B683-4312-4DEB-9DD9-D030A5F944A8}"/>
              </a:ext>
            </a:extLst>
          </p:cNvPr>
          <p:cNvPicPr>
            <a:picLocks noChangeAspect="1"/>
          </p:cNvPicPr>
          <p:nvPr/>
        </p:nvPicPr>
        <p:blipFill rotWithShape="1">
          <a:blip r:embed="rId9">
            <a:extLst>
              <a:ext uri="{28A0092B-C50C-407E-A947-70E740481C1C}">
                <a14:useLocalDpi xmlns:a14="http://schemas.microsoft.com/office/drawing/2010/main" val="0"/>
              </a:ext>
            </a:extLst>
          </a:blip>
          <a:srcRect l="41348"/>
          <a:stretch/>
        </p:blipFill>
        <p:spPr>
          <a:xfrm flipH="1">
            <a:off x="5891418" y="990248"/>
            <a:ext cx="2676509" cy="2272284"/>
          </a:xfrm>
          <a:prstGeom prst="rect">
            <a:avLst/>
          </a:prstGeom>
        </p:spPr>
      </p:pic>
      <p:pic>
        <p:nvPicPr>
          <p:cNvPr id="5" name="Picture 4" descr="A picture containing indoor, laptop&#10;&#10;Description generated with high confidence">
            <a:extLst>
              <a:ext uri="{FF2B5EF4-FFF2-40B4-BE49-F238E27FC236}">
                <a16:creationId xmlns:a16="http://schemas.microsoft.com/office/drawing/2014/main" id="{0E7A869C-BAC2-46AC-8CAC-F41EA8705B5D}"/>
              </a:ext>
            </a:extLst>
          </p:cNvPr>
          <p:cNvPicPr>
            <a:picLocks noChangeAspect="1"/>
          </p:cNvPicPr>
          <p:nvPr/>
        </p:nvPicPr>
        <p:blipFill rotWithShape="1">
          <a:blip r:embed="rId10">
            <a:extLst>
              <a:ext uri="{28A0092B-C50C-407E-A947-70E740481C1C}">
                <a14:useLocalDpi xmlns:a14="http://schemas.microsoft.com/office/drawing/2010/main" val="0"/>
              </a:ext>
            </a:extLst>
          </a:blip>
          <a:srcRect l="15193" t="31430" r="16017" b="29788"/>
          <a:stretch/>
        </p:blipFill>
        <p:spPr>
          <a:xfrm rot="21444218">
            <a:off x="8820323" y="1665903"/>
            <a:ext cx="2178132" cy="920974"/>
          </a:xfrm>
          <a:prstGeom prst="rect">
            <a:avLst/>
          </a:prstGeom>
        </p:spPr>
      </p:pic>
      <p:pic>
        <p:nvPicPr>
          <p:cNvPr id="4" name="Picture 3">
            <a:extLst>
              <a:ext uri="{FF2B5EF4-FFF2-40B4-BE49-F238E27FC236}">
                <a16:creationId xmlns:a16="http://schemas.microsoft.com/office/drawing/2014/main" id="{A5858BC8-045F-4AFF-B17B-273413BBBD4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72208" y="4928313"/>
            <a:ext cx="3023792" cy="2015861"/>
          </a:xfrm>
          <a:prstGeom prst="rect">
            <a:avLst/>
          </a:prstGeom>
        </p:spPr>
      </p:pic>
      <p:sp>
        <p:nvSpPr>
          <p:cNvPr id="16" name="Rectangle 15">
            <a:extLst>
              <a:ext uri="{FF2B5EF4-FFF2-40B4-BE49-F238E27FC236}">
                <a16:creationId xmlns:a16="http://schemas.microsoft.com/office/drawing/2014/main" id="{95603A6D-2DAB-448D-8F0D-3638AA559F5A}"/>
              </a:ext>
            </a:extLst>
          </p:cNvPr>
          <p:cNvSpPr/>
          <p:nvPr/>
        </p:nvSpPr>
        <p:spPr>
          <a:xfrm>
            <a:off x="69236" y="3041571"/>
            <a:ext cx="4344100" cy="3816429"/>
          </a:xfrm>
          <a:prstGeom prst="rect">
            <a:avLst/>
          </a:prstGeom>
        </p:spPr>
        <p:txBody>
          <a:bodyPr wrap="square">
            <a:spAutoFit/>
          </a:bodyPr>
          <a:lstStyle/>
          <a:p>
            <a:r>
              <a:rPr lang="en-US" sz="2800" dirty="0">
                <a:solidFill>
                  <a:schemeClr val="tx1">
                    <a:lumMod val="75000"/>
                    <a:lumOff val="25000"/>
                  </a:schemeClr>
                </a:solidFill>
                <a:latin typeface="Verdana" panose="020B0604030504040204" pitchFamily="34" charset="0"/>
              </a:rPr>
              <a:t>2Co 4:4  whose minds </a:t>
            </a:r>
            <a:r>
              <a:rPr lang="en-US" sz="2800" dirty="0">
                <a:ln>
                  <a:solidFill>
                    <a:srgbClr val="FF0000"/>
                  </a:solidFill>
                </a:ln>
                <a:effectLst>
                  <a:glow rad="101600">
                    <a:schemeClr val="tx1">
                      <a:alpha val="60000"/>
                    </a:schemeClr>
                  </a:glow>
                </a:effectLst>
                <a:latin typeface="Verdana" panose="020B0604030504040204" pitchFamily="34" charset="0"/>
              </a:rPr>
              <a:t>the god of this age </a:t>
            </a:r>
            <a:r>
              <a:rPr lang="en-US" sz="2800" dirty="0">
                <a:solidFill>
                  <a:schemeClr val="tx1">
                    <a:lumMod val="75000"/>
                    <a:lumOff val="25000"/>
                  </a:schemeClr>
                </a:solidFill>
                <a:latin typeface="Verdana" panose="020B0604030504040204" pitchFamily="34" charset="0"/>
              </a:rPr>
              <a:t>has blinded, who do not believe, </a:t>
            </a:r>
            <a:r>
              <a:rPr lang="en-US" sz="2800" dirty="0">
                <a:solidFill>
                  <a:srgbClr val="FFFF00"/>
                </a:solidFill>
                <a:effectLst>
                  <a:glow rad="228600">
                    <a:schemeClr val="accent4">
                      <a:satMod val="175000"/>
                      <a:alpha val="40000"/>
                    </a:schemeClr>
                  </a:glow>
                </a:effectLst>
                <a:latin typeface="Verdana" panose="020B0604030504040204" pitchFamily="34" charset="0"/>
              </a:rPr>
              <a:t>lest the light </a:t>
            </a:r>
            <a:r>
              <a:rPr lang="en-US" sz="2800" dirty="0">
                <a:solidFill>
                  <a:schemeClr val="tx1">
                    <a:lumMod val="75000"/>
                    <a:lumOff val="25000"/>
                  </a:schemeClr>
                </a:solidFill>
                <a:latin typeface="Verdana" panose="020B0604030504040204" pitchFamily="34" charset="0"/>
              </a:rPr>
              <a:t>of the </a:t>
            </a:r>
            <a:r>
              <a:rPr lang="en-US" sz="2800" dirty="0">
                <a:solidFill>
                  <a:srgbClr val="FFFF00"/>
                </a:solidFill>
                <a:effectLst>
                  <a:glow rad="228600">
                    <a:schemeClr val="accent4">
                      <a:satMod val="175000"/>
                      <a:alpha val="40000"/>
                    </a:schemeClr>
                  </a:glow>
                </a:effectLst>
                <a:latin typeface="Verdana" panose="020B0604030504040204" pitchFamily="34" charset="0"/>
              </a:rPr>
              <a:t>gospel of the glory of Christ, </a:t>
            </a:r>
            <a:r>
              <a:rPr lang="en-US" sz="2800" dirty="0">
                <a:solidFill>
                  <a:schemeClr val="tx1">
                    <a:lumMod val="75000"/>
                    <a:lumOff val="25000"/>
                  </a:schemeClr>
                </a:solidFill>
                <a:latin typeface="Verdana" panose="020B0604030504040204" pitchFamily="34" charset="0"/>
              </a:rPr>
              <a:t>who is the image of God, </a:t>
            </a:r>
            <a:r>
              <a:rPr lang="en-US" sz="2800" dirty="0">
                <a:solidFill>
                  <a:srgbClr val="FFFF00"/>
                </a:solidFill>
                <a:effectLst>
                  <a:glow rad="228600">
                    <a:schemeClr val="accent4">
                      <a:satMod val="175000"/>
                      <a:alpha val="40000"/>
                    </a:schemeClr>
                  </a:glow>
                </a:effectLst>
                <a:latin typeface="Verdana" panose="020B0604030504040204" pitchFamily="34" charset="0"/>
              </a:rPr>
              <a:t>should shine on them.</a:t>
            </a:r>
          </a:p>
          <a:p>
            <a:endParaRPr lang="en-US" dirty="0">
              <a:solidFill>
                <a:schemeClr val="bg1"/>
              </a:solidFill>
              <a:latin typeface="Verdana" panose="020B0604030504040204" pitchFamily="34" charset="0"/>
            </a:endParaRPr>
          </a:p>
        </p:txBody>
      </p:sp>
    </p:spTree>
    <p:extLst>
      <p:ext uri="{BB962C8B-B14F-4D97-AF65-F5344CB8AC3E}">
        <p14:creationId xmlns:p14="http://schemas.microsoft.com/office/powerpoint/2010/main" val="33751952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3000"/>
                                        <p:tgtEl>
                                          <p:spTgt spid="22"/>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2000"/>
                                        <p:tgtEl>
                                          <p:spTgt spid="19"/>
                                        </p:tgtEl>
                                      </p:cBhvr>
                                    </p:animEffect>
                                  </p:childTnLst>
                                </p:cTn>
                              </p:par>
                            </p:childTnLst>
                          </p:cTn>
                        </p:par>
                        <p:par>
                          <p:cTn id="12" fill="hold">
                            <p:stCondLst>
                              <p:cond delay="5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0"/>
                                        <p:tgtEl>
                                          <p:spTgt spid="13"/>
                                        </p:tgtEl>
                                      </p:cBhvr>
                                    </p:animEffect>
                                  </p:childTnLst>
                                </p:cTn>
                              </p:par>
                            </p:childTnLst>
                          </p:cTn>
                        </p:par>
                        <p:par>
                          <p:cTn id="16" fill="hold">
                            <p:stCondLst>
                              <p:cond delay="100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0"/>
                                        <p:tgtEl>
                                          <p:spTgt spid="15"/>
                                        </p:tgtEl>
                                      </p:cBhvr>
                                    </p:animEffect>
                                  </p:childTnLst>
                                </p:cTn>
                              </p:par>
                            </p:childTnLst>
                          </p:cTn>
                        </p:par>
                        <p:par>
                          <p:cTn id="20" fill="hold">
                            <p:stCondLst>
                              <p:cond delay="1500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3000"/>
                                        <p:tgtEl>
                                          <p:spTgt spid="21"/>
                                        </p:tgtEl>
                                      </p:cBhvr>
                                    </p:animEffect>
                                  </p:childTnLst>
                                </p:cTn>
                              </p:par>
                            </p:childTnLst>
                          </p:cTn>
                        </p:par>
                        <p:par>
                          <p:cTn id="24" fill="hold">
                            <p:stCondLst>
                              <p:cond delay="18000"/>
                            </p:stCondLst>
                            <p:childTnLst>
                              <p:par>
                                <p:cTn id="25" presetID="10" presetClass="entr" presetSubtype="0"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2000"/>
                                        <p:tgtEl>
                                          <p:spTgt spid="26"/>
                                        </p:tgtEl>
                                      </p:cBhvr>
                                    </p:animEffect>
                                  </p:childTnLst>
                                </p:cTn>
                              </p:par>
                              <p:par>
                                <p:cTn id="28" presetID="10" presetClass="entr" presetSubtype="0" fill="hold" nodeType="withEffect">
                                  <p:stCondLst>
                                    <p:cond delay="100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3000"/>
                                        <p:tgtEl>
                                          <p:spTgt spid="24"/>
                                        </p:tgtEl>
                                      </p:cBhvr>
                                    </p:animEffect>
                                  </p:childTnLst>
                                </p:cTn>
                              </p:par>
                            </p:childTnLst>
                          </p:cTn>
                        </p:par>
                        <p:par>
                          <p:cTn id="31" fill="hold">
                            <p:stCondLst>
                              <p:cond delay="22000"/>
                            </p:stCondLst>
                            <p:childTnLst>
                              <p:par>
                                <p:cTn id="32" presetID="10" presetClass="entr" presetSubtype="0" fill="hold" nodeType="afterEffect">
                                  <p:stCondLst>
                                    <p:cond delay="200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3000"/>
                                        <p:tgtEl>
                                          <p:spTgt spid="17"/>
                                        </p:tgtEl>
                                      </p:cBhvr>
                                    </p:animEffect>
                                  </p:childTnLst>
                                </p:cTn>
                              </p:par>
                            </p:childTnLst>
                          </p:cTn>
                        </p:par>
                        <p:par>
                          <p:cTn id="35" fill="hold">
                            <p:stCondLst>
                              <p:cond delay="27000"/>
                            </p:stCondLst>
                            <p:childTnLst>
                              <p:par>
                                <p:cTn id="36" presetID="10" presetClass="entr" presetSubtype="0"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3000"/>
                                        <p:tgtEl>
                                          <p:spTgt spid="3"/>
                                        </p:tgtEl>
                                      </p:cBhvr>
                                    </p:animEffect>
                                  </p:childTnLst>
                                </p:cTn>
                              </p:par>
                            </p:childTnLst>
                          </p:cTn>
                        </p:par>
                        <p:par>
                          <p:cTn id="39" fill="hold">
                            <p:stCondLst>
                              <p:cond delay="30000"/>
                            </p:stCondLst>
                            <p:childTnLst>
                              <p:par>
                                <p:cTn id="40" presetID="10" presetClass="entr" presetSubtype="0"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0"/>
                                        <p:tgtEl>
                                          <p:spTgt spid="5"/>
                                        </p:tgtEl>
                                      </p:cBhvr>
                                    </p:animEffect>
                                  </p:childTnLst>
                                </p:cTn>
                              </p:par>
                            </p:childTnLst>
                          </p:cTn>
                        </p:par>
                        <p:par>
                          <p:cTn id="43" fill="hold">
                            <p:stCondLst>
                              <p:cond delay="35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3000"/>
                                        <p:tgtEl>
                                          <p:spTgt spid="16"/>
                                        </p:tgtEl>
                                      </p:cBhvr>
                                    </p:animEffect>
                                  </p:childTnLst>
                                </p:cTn>
                              </p:par>
                              <p:par>
                                <p:cTn id="47" presetID="10" presetClass="entr" presetSubtype="0" fill="hold" nodeType="withEffect">
                                  <p:stCondLst>
                                    <p:cond delay="500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picture containing object&#10;&#10;Description generated with high confidence">
            <a:extLst>
              <a:ext uri="{FF2B5EF4-FFF2-40B4-BE49-F238E27FC236}">
                <a16:creationId xmlns:a16="http://schemas.microsoft.com/office/drawing/2014/main" id="{C48FFFE9-B89C-4C7C-AB1A-36EEEDBB63E7}"/>
              </a:ext>
            </a:extLst>
          </p:cNvPr>
          <p:cNvPicPr>
            <a:picLocks noChangeAspect="1"/>
          </p:cNvPicPr>
          <p:nvPr/>
        </p:nvPicPr>
        <p:blipFill rotWithShape="1">
          <a:blip r:embed="rId2">
            <a:extLst>
              <a:ext uri="{28A0092B-C50C-407E-A947-70E740481C1C}">
                <a14:useLocalDpi xmlns:a14="http://schemas.microsoft.com/office/drawing/2010/main" val="0"/>
              </a:ext>
            </a:extLst>
          </a:blip>
          <a:srcRect b="22658"/>
          <a:stretch/>
        </p:blipFill>
        <p:spPr>
          <a:xfrm>
            <a:off x="1" y="10"/>
            <a:ext cx="11862435" cy="6857990"/>
          </a:xfrm>
          <a:custGeom>
            <a:avLst/>
            <a:gdLst>
              <a:gd name="connsiteX0" fmla="*/ 0 w 11862435"/>
              <a:gd name="connsiteY0" fmla="*/ 0 h 6858000"/>
              <a:gd name="connsiteX1" fmla="*/ 2537458 w 11862435"/>
              <a:gd name="connsiteY1" fmla="*/ 0 h 6858000"/>
              <a:gd name="connsiteX2" fmla="*/ 3074669 w 11862435"/>
              <a:gd name="connsiteY2" fmla="*/ 0 h 6858000"/>
              <a:gd name="connsiteX3" fmla="*/ 3784383 w 11862435"/>
              <a:gd name="connsiteY3" fmla="*/ 0 h 6858000"/>
              <a:gd name="connsiteX4" fmla="*/ 8686282 w 11862435"/>
              <a:gd name="connsiteY4" fmla="*/ 0 h 6858000"/>
              <a:gd name="connsiteX5" fmla="*/ 11862435 w 11862435"/>
              <a:gd name="connsiteY5" fmla="*/ 6857999 h 6858000"/>
              <a:gd name="connsiteX6" fmla="*/ 5896483 w 11862435"/>
              <a:gd name="connsiteY6" fmla="*/ 6857999 h 6858000"/>
              <a:gd name="connsiteX7" fmla="*/ 5896483 w 11862435"/>
              <a:gd name="connsiteY7" fmla="*/ 6858000 h 6858000"/>
              <a:gd name="connsiteX8" fmla="*/ 3074669 w 11862435"/>
              <a:gd name="connsiteY8" fmla="*/ 6858000 h 6858000"/>
              <a:gd name="connsiteX9" fmla="*/ 2537458 w 11862435"/>
              <a:gd name="connsiteY9" fmla="*/ 6858000 h 6858000"/>
              <a:gd name="connsiteX10" fmla="*/ 0 w 11862435"/>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2435" h="6858000">
                <a:moveTo>
                  <a:pt x="0" y="0"/>
                </a:moveTo>
                <a:lnTo>
                  <a:pt x="2537458" y="0"/>
                </a:lnTo>
                <a:lnTo>
                  <a:pt x="3074669" y="0"/>
                </a:lnTo>
                <a:lnTo>
                  <a:pt x="3784383" y="0"/>
                </a:lnTo>
                <a:lnTo>
                  <a:pt x="8686282" y="0"/>
                </a:lnTo>
                <a:lnTo>
                  <a:pt x="11862435" y="6857999"/>
                </a:lnTo>
                <a:lnTo>
                  <a:pt x="5896483" y="6857999"/>
                </a:lnTo>
                <a:lnTo>
                  <a:pt x="5896483" y="6858000"/>
                </a:lnTo>
                <a:lnTo>
                  <a:pt x="3074669" y="6858000"/>
                </a:lnTo>
                <a:lnTo>
                  <a:pt x="2537458" y="6858000"/>
                </a:lnTo>
                <a:lnTo>
                  <a:pt x="0" y="6858000"/>
                </a:lnTo>
                <a:close/>
              </a:path>
            </a:pathLst>
          </a:custGeom>
        </p:spPr>
      </p:pic>
      <p:sp>
        <p:nvSpPr>
          <p:cNvPr id="13" name="Freeform: Shape 12">
            <a:extLst>
              <a:ext uri="{FF2B5EF4-FFF2-40B4-BE49-F238E27FC236}">
                <a16:creationId xmlns:a16="http://schemas.microsoft.com/office/drawing/2014/main" id="{A4D1609B-102A-4C77-86A2-ACB29FB96D5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839950" y="0"/>
            <a:ext cx="4352050" cy="6858478"/>
          </a:xfrm>
          <a:custGeom>
            <a:avLst/>
            <a:gdLst>
              <a:gd name="connsiteX0" fmla="*/ 4352050 w 4352050"/>
              <a:gd name="connsiteY0" fmla="*/ 6858478 h 6858478"/>
              <a:gd name="connsiteX1" fmla="*/ 0 w 4352050"/>
              <a:gd name="connsiteY1" fmla="*/ 6858478 h 6858478"/>
              <a:gd name="connsiteX2" fmla="*/ 0 w 4352050"/>
              <a:gd name="connsiteY2" fmla="*/ 0 h 6858478"/>
              <a:gd name="connsiteX3" fmla="*/ 103870 w 4352050"/>
              <a:gd name="connsiteY3" fmla="*/ 0 h 6858478"/>
              <a:gd name="connsiteX4" fmla="*/ 1170098 w 4352050"/>
              <a:gd name="connsiteY4" fmla="*/ 0 h 6858478"/>
              <a:gd name="connsiteX5" fmla="*/ 1175675 w 435205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2050" h="6858478">
                <a:moveTo>
                  <a:pt x="4352050" y="6858478"/>
                </a:moveTo>
                <a:lnTo>
                  <a:pt x="0" y="6858478"/>
                </a:lnTo>
                <a:lnTo>
                  <a:pt x="0" y="0"/>
                </a:lnTo>
                <a:lnTo>
                  <a:pt x="103870" y="0"/>
                </a:lnTo>
                <a:lnTo>
                  <a:pt x="1170098" y="0"/>
                </a:lnTo>
                <a:lnTo>
                  <a:pt x="1175675" y="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C651F706-C94E-46D4-BAAE-BAFD1AD976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8667950" y="0"/>
            <a:ext cx="3524051" cy="6858478"/>
          </a:xfrm>
          <a:custGeom>
            <a:avLst/>
            <a:gdLst>
              <a:gd name="connsiteX0" fmla="*/ 3524051 w 3524051"/>
              <a:gd name="connsiteY0" fmla="*/ 6858478 h 6858478"/>
              <a:gd name="connsiteX1" fmla="*/ 0 w 3524051"/>
              <a:gd name="connsiteY1" fmla="*/ 6858478 h 6858478"/>
              <a:gd name="connsiteX2" fmla="*/ 0 w 3524051"/>
              <a:gd name="connsiteY2" fmla="*/ 0 h 6858478"/>
              <a:gd name="connsiteX3" fmla="*/ 342099 w 3524051"/>
              <a:gd name="connsiteY3" fmla="*/ 0 h 6858478"/>
              <a:gd name="connsiteX4" fmla="*/ 347676 w 3524051"/>
              <a:gd name="connsiteY4" fmla="*/ 0 h 6858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051" h="6858478">
                <a:moveTo>
                  <a:pt x="3524051" y="6858478"/>
                </a:moveTo>
                <a:lnTo>
                  <a:pt x="0" y="6858478"/>
                </a:lnTo>
                <a:lnTo>
                  <a:pt x="0" y="0"/>
                </a:lnTo>
                <a:lnTo>
                  <a:pt x="342099" y="0"/>
                </a:lnTo>
                <a:lnTo>
                  <a:pt x="347676"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Rectangle 9">
            <a:extLst>
              <a:ext uri="{FF2B5EF4-FFF2-40B4-BE49-F238E27FC236}">
                <a16:creationId xmlns:a16="http://schemas.microsoft.com/office/drawing/2014/main" id="{35447727-EB9C-424B-9270-EC119C2A6FE0}"/>
              </a:ext>
            </a:extLst>
          </p:cNvPr>
          <p:cNvSpPr/>
          <p:nvPr/>
        </p:nvSpPr>
        <p:spPr>
          <a:xfrm>
            <a:off x="5453066" y="1874728"/>
            <a:ext cx="3327425" cy="2123658"/>
          </a:xfrm>
          <a:prstGeom prst="rect">
            <a:avLst/>
          </a:prstGeom>
        </p:spPr>
        <p:txBody>
          <a:bodyPr wrap="square">
            <a:spAutoFit/>
          </a:bodyPr>
          <a:lstStyle/>
          <a:p>
            <a:pPr marL="0" marR="0" algn="ctr">
              <a:spcBef>
                <a:spcPts val="0"/>
              </a:spcBef>
              <a:spcAft>
                <a:spcPts val="0"/>
              </a:spcAft>
            </a:pPr>
            <a:r>
              <a:rPr lang="en-US" sz="6600" kern="1200" dirty="0">
                <a:solidFill>
                  <a:srgbClr val="000000"/>
                </a:solidFill>
                <a:effectLst/>
                <a:ea typeface="Calibri" panose="020F0502020204030204" pitchFamily="34" charset="0"/>
                <a:cs typeface="Verdana" panose="020B0604030504040204" pitchFamily="34" charset="0"/>
              </a:rPr>
              <a:t>YOU </a:t>
            </a:r>
            <a:r>
              <a:rPr lang="en-US" sz="66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ARE</a:t>
            </a:r>
            <a:r>
              <a:rPr lang="en-US" sz="6600" kern="1200" dirty="0">
                <a:solidFill>
                  <a:srgbClr val="000000"/>
                </a:solidFill>
                <a:effectLst/>
                <a:ea typeface="Calibri" panose="020F0502020204030204" pitchFamily="34" charset="0"/>
                <a:cs typeface="Verdana" panose="020B0604030504040204" pitchFamily="34" charset="0"/>
              </a:rPr>
              <a:t> AN </a:t>
            </a:r>
            <a:endParaRPr lang="en-US" sz="3200" dirty="0">
              <a:effectLst/>
              <a:ea typeface="Times New Roman" panose="02020603050405020304" pitchFamily="18" charset="0"/>
            </a:endParaRPr>
          </a:p>
        </p:txBody>
      </p:sp>
      <p:sp>
        <p:nvSpPr>
          <p:cNvPr id="14" name="Rectangle 13">
            <a:extLst>
              <a:ext uri="{FF2B5EF4-FFF2-40B4-BE49-F238E27FC236}">
                <a16:creationId xmlns:a16="http://schemas.microsoft.com/office/drawing/2014/main" id="{D75190CA-8A57-4342-BED2-B131E01B1A48}"/>
              </a:ext>
            </a:extLst>
          </p:cNvPr>
          <p:cNvSpPr/>
          <p:nvPr/>
        </p:nvSpPr>
        <p:spPr>
          <a:xfrm>
            <a:off x="0" y="889843"/>
            <a:ext cx="4814237" cy="3108543"/>
          </a:xfrm>
          <a:prstGeom prst="rect">
            <a:avLst/>
          </a:prstGeom>
        </p:spPr>
        <p:txBody>
          <a:bodyPr wrap="square">
            <a:spAutoFit/>
          </a:bodyPr>
          <a:lstStyle/>
          <a:p>
            <a:pPr marL="0" marR="0" algn="ctr">
              <a:spcBef>
                <a:spcPts val="0"/>
              </a:spcBef>
              <a:spcAft>
                <a:spcPts val="0"/>
              </a:spcAft>
            </a:pPr>
            <a:r>
              <a:rPr lang="en-US" sz="2800" kern="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r>
              <a:rPr lang="en-US" sz="2800" kern="1200"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Act 23:17  Then Paul called one of the centurions to </a:t>
            </a:r>
            <a:r>
              <a:rPr lang="en-US" sz="2800" i="1" kern="1200"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him</a:t>
            </a:r>
            <a:r>
              <a:rPr lang="en-US" sz="2800" kern="1200"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 and said, </a:t>
            </a:r>
            <a:r>
              <a:rPr lang="en-US" sz="2800" u="sng" kern="1200"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"Take this young man to the commander</a:t>
            </a:r>
            <a:r>
              <a:rPr lang="en-US" sz="2800" kern="1200"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 for he has something to tell him."</a:t>
            </a:r>
            <a:endParaRPr lang="en-US" sz="14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732645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7D3F00-E9F3-4296-AC78-BA17B4B7438E}"/>
              </a:ext>
            </a:extLst>
          </p:cNvPr>
          <p:cNvSpPr/>
          <p:nvPr/>
        </p:nvSpPr>
        <p:spPr>
          <a:xfrm>
            <a:off x="4974126" y="773723"/>
            <a:ext cx="7217874" cy="3108543"/>
          </a:xfrm>
          <a:prstGeom prst="rect">
            <a:avLst/>
          </a:prstGeom>
        </p:spPr>
        <p:txBody>
          <a:bodyPr wrap="square">
            <a:spAutoFit/>
          </a:bodyPr>
          <a:lstStyle/>
          <a:p>
            <a:r>
              <a:rPr lang="en-US" sz="2800" dirty="0"/>
              <a:t>Act 23:18  So he took him and brought </a:t>
            </a:r>
            <a:r>
              <a:rPr lang="en-US" sz="2800" i="1" dirty="0"/>
              <a:t>him</a:t>
            </a:r>
            <a:r>
              <a:rPr lang="en-US" sz="2800" dirty="0"/>
              <a:t> to the commander and said, "Paul the prisoner called me to </a:t>
            </a:r>
            <a:r>
              <a:rPr lang="en-US" sz="2800" i="1" dirty="0"/>
              <a:t>him</a:t>
            </a:r>
            <a:r>
              <a:rPr lang="en-US" sz="2800" dirty="0"/>
              <a:t> and asked </a:t>
            </a:r>
            <a:r>
              <a:rPr lang="en-US" sz="2800" i="1" dirty="0"/>
              <a:t>me</a:t>
            </a:r>
            <a:r>
              <a:rPr lang="en-US" sz="2800" dirty="0"/>
              <a:t> to bring this young man to you. He has something to say to you."  (19)  Then the commander took him by the hand, went aside, and asked privately, "What is it that you have to tell me?" </a:t>
            </a:r>
            <a:r>
              <a:rPr lang="en-US" sz="2800" dirty="0">
                <a:solidFill>
                  <a:srgbClr val="208080"/>
                </a:solidFill>
              </a:rPr>
              <a:t> </a:t>
            </a:r>
            <a:endParaRPr lang="en-US" sz="2800" dirty="0"/>
          </a:p>
        </p:txBody>
      </p:sp>
      <p:pic>
        <p:nvPicPr>
          <p:cNvPr id="4" name="Picture 3">
            <a:extLst>
              <a:ext uri="{FF2B5EF4-FFF2-40B4-BE49-F238E27FC236}">
                <a16:creationId xmlns:a16="http://schemas.microsoft.com/office/drawing/2014/main" id="{3B8F73BE-38FF-4F06-B9DA-47C3FCB83D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861"/>
            <a:ext cx="4974126" cy="3730595"/>
          </a:xfrm>
          <a:prstGeom prst="rect">
            <a:avLst/>
          </a:prstGeom>
        </p:spPr>
      </p:pic>
      <p:sp>
        <p:nvSpPr>
          <p:cNvPr id="5" name="Rectangle 4">
            <a:extLst>
              <a:ext uri="{FF2B5EF4-FFF2-40B4-BE49-F238E27FC236}">
                <a16:creationId xmlns:a16="http://schemas.microsoft.com/office/drawing/2014/main" id="{C1C61EAB-83C9-47C8-8211-7DF77A3B4BDE}"/>
              </a:ext>
            </a:extLst>
          </p:cNvPr>
          <p:cNvSpPr/>
          <p:nvPr/>
        </p:nvSpPr>
        <p:spPr>
          <a:xfrm>
            <a:off x="0" y="3749457"/>
            <a:ext cx="12192000" cy="3108543"/>
          </a:xfrm>
          <a:prstGeom prst="rect">
            <a:avLst/>
          </a:prstGeom>
        </p:spPr>
        <p:txBody>
          <a:bodyPr wrap="square">
            <a:spAutoFit/>
          </a:bodyPr>
          <a:lstStyle/>
          <a:p>
            <a:r>
              <a:rPr lang="en-US" sz="2800" dirty="0"/>
              <a:t>	(20)  And he said, "The Jews have agreed to ask that you bring Paul down to the council tomorrow, as though they were going to inquire more fully about him.  (21) </a:t>
            </a:r>
            <a:r>
              <a:rPr lang="en-US" sz="2800" b="1" dirty="0"/>
              <a:t> But do not yield to them</a:t>
            </a:r>
            <a:r>
              <a:rPr lang="en-US" sz="2800" dirty="0"/>
              <a:t>, for more than forty of them lie in wait for him, men who have bound themselves by an oath that they will neither eat nor drink till they have killed him; and now they are ready, waiting for the promise from you."  (22)  So the commander let the young man depart, and commanded </a:t>
            </a:r>
            <a:r>
              <a:rPr lang="en-US" sz="2800" i="1" dirty="0"/>
              <a:t>him,</a:t>
            </a:r>
            <a:r>
              <a:rPr lang="en-US" sz="2800" dirty="0"/>
              <a:t> "Tell no one that you have revealed these things to me."</a:t>
            </a:r>
          </a:p>
        </p:txBody>
      </p:sp>
      <p:sp>
        <p:nvSpPr>
          <p:cNvPr id="6" name="TextBox 5">
            <a:extLst>
              <a:ext uri="{FF2B5EF4-FFF2-40B4-BE49-F238E27FC236}">
                <a16:creationId xmlns:a16="http://schemas.microsoft.com/office/drawing/2014/main" id="{E031E4A9-8939-41E7-97B9-89F454927100}"/>
              </a:ext>
            </a:extLst>
          </p:cNvPr>
          <p:cNvSpPr txBox="1"/>
          <p:nvPr/>
        </p:nvSpPr>
        <p:spPr>
          <a:xfrm>
            <a:off x="4974126" y="26960"/>
            <a:ext cx="7217874" cy="646331"/>
          </a:xfrm>
          <a:prstGeom prst="rect">
            <a:avLst/>
          </a:prstGeom>
          <a:noFill/>
        </p:spPr>
        <p:txBody>
          <a:bodyPr wrap="square" rtlCol="0">
            <a:spAutoFit/>
          </a:bodyPr>
          <a:lstStyle/>
          <a:p>
            <a:pPr algn="ctr"/>
            <a:r>
              <a:rPr lang="en-US" sz="3600" b="1" dirty="0"/>
              <a:t>The Plot Revealed</a:t>
            </a:r>
          </a:p>
        </p:txBody>
      </p:sp>
    </p:spTree>
    <p:extLst>
      <p:ext uri="{BB962C8B-B14F-4D97-AF65-F5344CB8AC3E}">
        <p14:creationId xmlns:p14="http://schemas.microsoft.com/office/powerpoint/2010/main" val="38460540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6206</TotalTime>
  <Words>911</Words>
  <Application>Microsoft Office PowerPoint</Application>
  <PresentationFormat>Widescreen</PresentationFormat>
  <Paragraphs>42</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Myron Ross</dc:creator>
  <cp:lastModifiedBy>lewis Butler</cp:lastModifiedBy>
  <cp:revision>61</cp:revision>
  <dcterms:created xsi:type="dcterms:W3CDTF">2018-02-20T16:56:55Z</dcterms:created>
  <dcterms:modified xsi:type="dcterms:W3CDTF">2018-02-25T14:18:46Z</dcterms:modified>
</cp:coreProperties>
</file>