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EA200-A8F7-41D2-9968-FE101B9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AC785D-45B9-49C0-9210-C76431788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306F29-9465-484A-AD24-90F47CDD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CC0EB0-60C9-4374-8538-58449637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A6369-FA3A-4187-8AFD-98D5249B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41D83A-F672-4263-9365-53FB634F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AB9EB7C-2655-4009-91BF-42E1354E0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C750CF-2B1D-4378-A2CD-7D8FF4449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71AD97-30BD-4467-B5EA-EDFE7042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C230D2-212D-496D-B6F0-F9FB9068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3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8A94621-6D70-4E32-ABB9-512BF94BA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9DC4503-675D-403B-AD0B-0B18727E6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F9D6B9-8757-47A5-AE53-1BB61573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33F1DF-CA9C-44D1-8E90-40207569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99F1CD-7A23-4B03-98B3-0AF2F03B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5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1C3D9E-3A6F-4861-AE4D-87F0E220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01BD66-1B2F-4A45-AACD-23D4F158F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26953A-6704-442B-8ECB-1916D6F7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C7A43A-21B1-432A-856D-AA71E794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CB589D-8EC0-4E42-97E6-E07F58F2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4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22F50E-8AF8-499C-B0B6-EC853169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1D8316-E4D5-4431-9335-346B21587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6D8CB9-3FF9-4900-8371-E3D0146E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F78A0A-1341-4FD1-991A-B0F832C37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DCD87D-1DB5-449F-BFBB-DEC69E40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1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398F55-9C2C-4C70-8395-5B48F2553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FC53D-06C2-4147-A2DB-600E45E4D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38F83A-8766-4B1F-8D22-A9AC93EE6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159E68-4C95-41A2-B201-D2A99C15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98EAB6-7F9C-483C-BE9F-887C00518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74A8D6-92AD-4EC1-886E-944DA2E9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F5A25D-714D-4435-9095-A1E71204E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56A886-E441-43A8-9CA2-0D25D9DEA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57DE4BA-F857-4BD4-8995-5DBA6FCCC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01EC84-8699-4990-BE7F-9FBAB7F23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3EAD5E0-A2A8-492E-AD9F-87A982760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08F524E-4384-4FD8-B130-7D33B8BC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48ABADD-8CA7-46B8-91F5-BFD543FE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415834-C346-4A1C-AEA2-F6FE96D2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6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392293-B27D-4DEF-94FA-C9145614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32E761E-9E3E-45E4-BF7D-A27972A84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A2EDF5-EE2C-4815-BDA4-120B5142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6C3B22-B768-48F9-95FC-2EECC174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1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2AEBFF-7771-40B2-AE05-38248EA7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59374F-AC21-421E-8115-9EF6A03C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854E1F4-7541-42A4-A88F-B68C3A34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2DC28B-35C4-4514-949C-9351617F9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FCCE97-06FA-47A6-A633-64B41E113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937672-24A0-4B8B-AF5B-A27BE62EA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81ED18-05BC-408B-A836-C2B073A9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213D59-97AF-4578-8B94-86280499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475B60-AB04-4142-8650-7C010CD7F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2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ECFB01-E7D5-4986-8394-2574C2F04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5593A6-0AB2-4941-8944-B307269EF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66C864-03A4-42D7-BD0B-0CD347E37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9E33B7-D365-46D5-877A-BDD481DF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76B21D-D012-40AB-B9AA-381EE416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214DE2-33E3-4F91-9D54-5D9A0990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0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21D969C-B65A-4EB2-8C22-2F17F414E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7995D5-C962-4320-9AD6-68ADA043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3951C3-0FAB-410F-B468-A5337E50C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7A85-DB0F-4D3E-8342-953146FE807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3EC9E7-5E55-48FA-BA26-69522711A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B85A96-F4FB-4484-A56C-634FA7566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71DEA-B92A-4FA5-834B-6CBE0420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6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nasb95/Acts%2020.1-6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iblia.com/bible/nasb95/Acts%2020.18-38" TargetMode="External"/><Relationship Id="rId5" Type="http://schemas.openxmlformats.org/officeDocument/2006/relationships/hyperlink" Target="https://biblia.com/bible/nasb95/Acts%2020.13-17" TargetMode="External"/><Relationship Id="rId4" Type="http://schemas.openxmlformats.org/officeDocument/2006/relationships/hyperlink" Target="https://biblia.com/bible/nasb95/Acts%2020.7-1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EEB0869-E8C3-4EF4-9392-5AC803E151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22"/>
          <a:stretch/>
        </p:blipFill>
        <p:spPr>
          <a:xfrm>
            <a:off x="3461528" y="1824806"/>
            <a:ext cx="4258440" cy="3141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DECE2C-BF84-46F7-891D-56BF016CF71E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 Biblical Measuring Stick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3849AEB-A99C-40FB-8CDF-B378B71337F9}"/>
              </a:ext>
            </a:extLst>
          </p:cNvPr>
          <p:cNvSpPr txBox="1"/>
          <p:nvPr/>
        </p:nvSpPr>
        <p:spPr>
          <a:xfrm>
            <a:off x="0" y="624840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Reading Between The Lines Acts 20:1-6</a:t>
            </a:r>
          </a:p>
        </p:txBody>
      </p:sp>
    </p:spTree>
    <p:extLst>
      <p:ext uri="{BB962C8B-B14F-4D97-AF65-F5344CB8AC3E}">
        <p14:creationId xmlns:p14="http://schemas.microsoft.com/office/powerpoint/2010/main" val="33461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EA4C994-4916-468E-AA7C-D143F302B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298" y="2506935"/>
            <a:ext cx="5416974" cy="41976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FD18290-2491-49EE-A19D-200C4B537985}"/>
              </a:ext>
            </a:extLst>
          </p:cNvPr>
          <p:cNvSpPr/>
          <p:nvPr/>
        </p:nvSpPr>
        <p:spPr>
          <a:xfrm>
            <a:off x="0" y="3427855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</a:rPr>
              <a:t>From Ephesus to Troas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hlinkClick r:id="rId3"/>
              </a:rPr>
              <a:t>Acts 20:1-6</a:t>
            </a:r>
            <a:endParaRPr lang="en-US" sz="2800" dirty="0">
              <a:effectLst/>
            </a:endParaRPr>
          </a:p>
          <a:p>
            <a:r>
              <a:rPr lang="en-US" sz="2800" dirty="0">
                <a:effectLst/>
              </a:rPr>
              <a:t>Paul’s ministry in Troas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hlinkClick r:id="rId4"/>
              </a:rPr>
              <a:t>Acts 20:7-12</a:t>
            </a:r>
            <a:endParaRPr lang="en-US" sz="2800" dirty="0">
              <a:effectLst/>
            </a:endParaRPr>
          </a:p>
          <a:p>
            <a:r>
              <a:rPr lang="en-US" sz="2800" dirty="0">
                <a:effectLst/>
              </a:rPr>
              <a:t>From Troas to Miletus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hlinkClick r:id="rId5"/>
              </a:rPr>
              <a:t>Acts 20:13-17</a:t>
            </a:r>
            <a:endParaRPr lang="en-US" sz="2800" dirty="0">
              <a:effectLst/>
            </a:endParaRPr>
          </a:p>
          <a:p>
            <a:r>
              <a:rPr lang="en-US" sz="2800" dirty="0">
                <a:effectLst/>
              </a:rPr>
              <a:t>Paul’s ministry to the Ephesian elders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hlinkClick r:id="rId6"/>
              </a:rPr>
              <a:t>Acts 20:18-38</a:t>
            </a:r>
            <a:endParaRPr lang="en-US" sz="2800" dirty="0">
              <a:effectLst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B694B5F0-3AEF-480D-893A-479B869E4D94}"/>
              </a:ext>
            </a:extLst>
          </p:cNvPr>
          <p:cNvSpPr/>
          <p:nvPr/>
        </p:nvSpPr>
        <p:spPr>
          <a:xfrm>
            <a:off x="11362748" y="5159447"/>
            <a:ext cx="185531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4262CF4-3432-41B6-A02F-119EACDFB851}"/>
              </a:ext>
            </a:extLst>
          </p:cNvPr>
          <p:cNvSpPr/>
          <p:nvPr/>
        </p:nvSpPr>
        <p:spPr>
          <a:xfrm>
            <a:off x="9341298" y="2647060"/>
            <a:ext cx="185531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EB867D34-04B0-4364-B169-E5F3FA28617E}"/>
              </a:ext>
            </a:extLst>
          </p:cNvPr>
          <p:cNvSpPr/>
          <p:nvPr/>
        </p:nvSpPr>
        <p:spPr>
          <a:xfrm>
            <a:off x="8573957" y="2971197"/>
            <a:ext cx="185531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A8AC7FE1-4E02-4C8C-BA92-57AACD6C6FC4}"/>
              </a:ext>
            </a:extLst>
          </p:cNvPr>
          <p:cNvSpPr/>
          <p:nvPr/>
        </p:nvSpPr>
        <p:spPr>
          <a:xfrm>
            <a:off x="7942698" y="3083016"/>
            <a:ext cx="185531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B6D705D1-0228-4083-8951-372577E34D8F}"/>
              </a:ext>
            </a:extLst>
          </p:cNvPr>
          <p:cNvSpPr/>
          <p:nvPr/>
        </p:nvSpPr>
        <p:spPr>
          <a:xfrm>
            <a:off x="8538450" y="5208698"/>
            <a:ext cx="185531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1FF967D-DB72-4E4B-A114-D6A9F627234A}"/>
              </a:ext>
            </a:extLst>
          </p:cNvPr>
          <p:cNvSpPr txBox="1"/>
          <p:nvPr/>
        </p:nvSpPr>
        <p:spPr>
          <a:xfrm>
            <a:off x="0" y="289237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Breakdown of Acts 20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69B231-5FE5-413A-AFB8-65E875D1F12C}"/>
              </a:ext>
            </a:extLst>
          </p:cNvPr>
          <p:cNvSpPr/>
          <p:nvPr/>
        </p:nvSpPr>
        <p:spPr>
          <a:xfrm>
            <a:off x="0" y="599881"/>
            <a:ext cx="122715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</a:rPr>
              <a:t>Act 20:1-2  After the uproar had ceased, Paul called the disciples to </a:t>
            </a:r>
            <a:r>
              <a:rPr lang="en-US" sz="2800" i="1" dirty="0">
                <a:latin typeface="Verdana" panose="020B0604030504040204" pitchFamily="34" charset="0"/>
              </a:rPr>
              <a:t>himself,</a:t>
            </a:r>
            <a:r>
              <a:rPr lang="en-US" sz="2800" dirty="0">
                <a:latin typeface="Verdana" panose="020B0604030504040204" pitchFamily="34" charset="0"/>
              </a:rPr>
              <a:t> embraced </a:t>
            </a:r>
            <a:r>
              <a:rPr lang="en-US" sz="2800" i="1" dirty="0">
                <a:latin typeface="Verdana" panose="020B0604030504040204" pitchFamily="34" charset="0"/>
              </a:rPr>
              <a:t>them,</a:t>
            </a:r>
            <a:r>
              <a:rPr lang="en-US" sz="2800" dirty="0">
                <a:latin typeface="Verdana" panose="020B0604030504040204" pitchFamily="34" charset="0"/>
              </a:rPr>
              <a:t> and departed to go to Macedonia.  (2)  Now when he had gone over that region and encouraged them with many words, he came to Greece </a:t>
            </a:r>
            <a:r>
              <a:rPr lang="en-U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stayed three months (v.3). </a:t>
            </a:r>
            <a:endParaRPr lang="en-US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B0D20EF-B5D3-4225-B19F-DA06FBE56D0D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Paul Goes To Macedonia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2782EE69-65B7-472E-827B-5BDB89062D31}"/>
              </a:ext>
            </a:extLst>
          </p:cNvPr>
          <p:cNvSpPr/>
          <p:nvPr/>
        </p:nvSpPr>
        <p:spPr>
          <a:xfrm>
            <a:off x="10668987" y="3538704"/>
            <a:ext cx="185531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19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CAF4F01-7A39-432D-80FF-00566ED11FDA}"/>
              </a:ext>
            </a:extLst>
          </p:cNvPr>
          <p:cNvSpPr/>
          <p:nvPr/>
        </p:nvSpPr>
        <p:spPr>
          <a:xfrm>
            <a:off x="0" y="0"/>
            <a:ext cx="1219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Act 20:3….And when the Jews plotted against him as he was about to sail to Syria, he decided to return through Macedonia.  (4)  And </a:t>
            </a:r>
            <a:r>
              <a:rPr lang="en-US" sz="2400" dirty="0" err="1">
                <a:solidFill>
                  <a:srgbClr val="7030A0"/>
                </a:solidFill>
                <a:latin typeface="Verdana" panose="020B0604030504040204" pitchFamily="34" charset="0"/>
              </a:rPr>
              <a:t>Sopater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 of Berea accompanied him to Asia—also </a:t>
            </a:r>
            <a:r>
              <a:rPr lang="en-US" sz="2400" dirty="0">
                <a:solidFill>
                  <a:srgbClr val="7030A0"/>
                </a:solidFill>
                <a:latin typeface="Verdana" panose="020B0604030504040204" pitchFamily="34" charset="0"/>
              </a:rPr>
              <a:t>Aristarchus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 and </a:t>
            </a:r>
            <a:r>
              <a:rPr lang="en-US" sz="2400" dirty="0" err="1">
                <a:solidFill>
                  <a:srgbClr val="7030A0"/>
                </a:solidFill>
                <a:latin typeface="Verdana" panose="020B0604030504040204" pitchFamily="34" charset="0"/>
              </a:rPr>
              <a:t>Secundus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 of the Thessalonians, and </a:t>
            </a:r>
            <a:r>
              <a:rPr lang="en-US" sz="2400" dirty="0">
                <a:solidFill>
                  <a:srgbClr val="7030A0"/>
                </a:solidFill>
                <a:latin typeface="Verdana" panose="020B0604030504040204" pitchFamily="34" charset="0"/>
              </a:rPr>
              <a:t>Gaius 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of </a:t>
            </a:r>
            <a:r>
              <a:rPr lang="en-US" sz="2400" dirty="0" err="1">
                <a:solidFill>
                  <a:srgbClr val="208080"/>
                </a:solidFill>
                <a:latin typeface="Verdana" panose="020B0604030504040204" pitchFamily="34" charset="0"/>
              </a:rPr>
              <a:t>Derbe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, and </a:t>
            </a:r>
            <a:r>
              <a:rPr lang="en-US" sz="2400" dirty="0">
                <a:solidFill>
                  <a:srgbClr val="7030A0"/>
                </a:solidFill>
                <a:latin typeface="Verdana" panose="020B0604030504040204" pitchFamily="34" charset="0"/>
              </a:rPr>
              <a:t>Timothy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, and </a:t>
            </a:r>
            <a:r>
              <a:rPr lang="en-US" sz="2400" dirty="0">
                <a:solidFill>
                  <a:srgbClr val="7030A0"/>
                </a:solidFill>
                <a:latin typeface="Verdana" panose="020B0604030504040204" pitchFamily="34" charset="0"/>
              </a:rPr>
              <a:t>Tychicus 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and </a:t>
            </a:r>
            <a:r>
              <a:rPr lang="en-US" sz="2400" dirty="0" err="1">
                <a:solidFill>
                  <a:srgbClr val="7030A0"/>
                </a:solidFill>
                <a:latin typeface="Verdana" panose="020B0604030504040204" pitchFamily="34" charset="0"/>
              </a:rPr>
              <a:t>Trophimus</a:t>
            </a:r>
            <a:r>
              <a:rPr lang="en-US" sz="2400" dirty="0">
                <a:solidFill>
                  <a:srgbClr val="7030A0"/>
                </a:solidFill>
                <a:latin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of Asia.  (5)  These men, going ahead, waited for </a:t>
            </a:r>
            <a:r>
              <a:rPr lang="en-US" sz="2400" u="sng" dirty="0">
                <a:solidFill>
                  <a:srgbClr val="C00000"/>
                </a:solidFill>
                <a:latin typeface="Verdana" panose="020B0604030504040204" pitchFamily="34" charset="0"/>
              </a:rPr>
              <a:t>us</a:t>
            </a:r>
            <a:r>
              <a:rPr lang="en-US" sz="2400" dirty="0">
                <a:solidFill>
                  <a:srgbClr val="C00000"/>
                </a:solidFill>
                <a:latin typeface="Verdana" panose="020B0604030504040204" pitchFamily="34" charset="0"/>
              </a:rPr>
              <a:t> (Paul and Luke)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 at Troas.  (6)  But </a:t>
            </a:r>
            <a:r>
              <a:rPr lang="en-US" sz="2400" u="sng" dirty="0">
                <a:solidFill>
                  <a:srgbClr val="C00000"/>
                </a:solidFill>
                <a:latin typeface="Verdana" panose="020B0604030504040204" pitchFamily="34" charset="0"/>
              </a:rPr>
              <a:t>we</a:t>
            </a:r>
            <a:r>
              <a:rPr lang="en-US" sz="2400" dirty="0">
                <a:solidFill>
                  <a:srgbClr val="208080"/>
                </a:solidFill>
                <a:latin typeface="Verdana" panose="020B0604030504040204" pitchFamily="34" charset="0"/>
              </a:rPr>
              <a:t> sailed away from Philippi after the Days of Unleavened Bread, and in five days joined them at Troas, where we stayed seven days. </a:t>
            </a:r>
            <a:r>
              <a:rPr lang="en-US" sz="2400" i="1" dirty="0">
                <a:solidFill>
                  <a:srgbClr val="C00000"/>
                </a:solidFill>
                <a:latin typeface="Verdana" panose="020B0604030504040204" pitchFamily="34" charset="0"/>
              </a:rPr>
              <a:t>(Remember Luke stayed at Philippi in Acts 16)</a:t>
            </a:r>
          </a:p>
          <a:p>
            <a:endParaRPr lang="en-US" dirty="0">
              <a:latin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C918AC6-E10A-458B-B8EA-7E2275597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89" y="3150319"/>
            <a:ext cx="4657150" cy="3608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87653026-1B74-46F7-9B79-E613785F600C}"/>
              </a:ext>
            </a:extLst>
          </p:cNvPr>
          <p:cNvSpPr/>
          <p:nvPr/>
        </p:nvSpPr>
        <p:spPr>
          <a:xfrm>
            <a:off x="5732060" y="3971499"/>
            <a:ext cx="1719618" cy="1788452"/>
          </a:xfrm>
          <a:custGeom>
            <a:avLst/>
            <a:gdLst>
              <a:gd name="connsiteX0" fmla="*/ 0 w 1719618"/>
              <a:gd name="connsiteY0" fmla="*/ 1555844 h 1788452"/>
              <a:gd name="connsiteX1" fmla="*/ 68239 w 1719618"/>
              <a:gd name="connsiteY1" fmla="*/ 1596788 h 1788452"/>
              <a:gd name="connsiteX2" fmla="*/ 150125 w 1719618"/>
              <a:gd name="connsiteY2" fmla="*/ 1569492 h 1788452"/>
              <a:gd name="connsiteX3" fmla="*/ 272955 w 1719618"/>
              <a:gd name="connsiteY3" fmla="*/ 1678674 h 1788452"/>
              <a:gd name="connsiteX4" fmla="*/ 341194 w 1719618"/>
              <a:gd name="connsiteY4" fmla="*/ 1733265 h 1788452"/>
              <a:gd name="connsiteX5" fmla="*/ 382137 w 1719618"/>
              <a:gd name="connsiteY5" fmla="*/ 1774208 h 1788452"/>
              <a:gd name="connsiteX6" fmla="*/ 532262 w 1719618"/>
              <a:gd name="connsiteY6" fmla="*/ 1774208 h 1788452"/>
              <a:gd name="connsiteX7" fmla="*/ 586853 w 1719618"/>
              <a:gd name="connsiteY7" fmla="*/ 1746913 h 1788452"/>
              <a:gd name="connsiteX8" fmla="*/ 655092 w 1719618"/>
              <a:gd name="connsiteY8" fmla="*/ 1692322 h 1788452"/>
              <a:gd name="connsiteX9" fmla="*/ 723331 w 1719618"/>
              <a:gd name="connsiteY9" fmla="*/ 1610435 h 1788452"/>
              <a:gd name="connsiteX10" fmla="*/ 791570 w 1719618"/>
              <a:gd name="connsiteY10" fmla="*/ 1555844 h 1788452"/>
              <a:gd name="connsiteX11" fmla="*/ 832513 w 1719618"/>
              <a:gd name="connsiteY11" fmla="*/ 1473958 h 1788452"/>
              <a:gd name="connsiteX12" fmla="*/ 873456 w 1719618"/>
              <a:gd name="connsiteY12" fmla="*/ 1433014 h 1788452"/>
              <a:gd name="connsiteX13" fmla="*/ 941695 w 1719618"/>
              <a:gd name="connsiteY13" fmla="*/ 1323832 h 1788452"/>
              <a:gd name="connsiteX14" fmla="*/ 982639 w 1719618"/>
              <a:gd name="connsiteY14" fmla="*/ 1269241 h 1788452"/>
              <a:gd name="connsiteX15" fmla="*/ 1023582 w 1719618"/>
              <a:gd name="connsiteY15" fmla="*/ 1173707 h 1788452"/>
              <a:gd name="connsiteX16" fmla="*/ 1050877 w 1719618"/>
              <a:gd name="connsiteY16" fmla="*/ 1091820 h 1788452"/>
              <a:gd name="connsiteX17" fmla="*/ 1064525 w 1719618"/>
              <a:gd name="connsiteY17" fmla="*/ 1050877 h 1788452"/>
              <a:gd name="connsiteX18" fmla="*/ 1091821 w 1719618"/>
              <a:gd name="connsiteY18" fmla="*/ 941695 h 1788452"/>
              <a:gd name="connsiteX19" fmla="*/ 1119116 w 1719618"/>
              <a:gd name="connsiteY19" fmla="*/ 709683 h 1788452"/>
              <a:gd name="connsiteX20" fmla="*/ 1132764 w 1719618"/>
              <a:gd name="connsiteY20" fmla="*/ 668740 h 1788452"/>
              <a:gd name="connsiteX21" fmla="*/ 1146412 w 1719618"/>
              <a:gd name="connsiteY21" fmla="*/ 614149 h 1788452"/>
              <a:gd name="connsiteX22" fmla="*/ 1173707 w 1719618"/>
              <a:gd name="connsiteY22" fmla="*/ 573205 h 1788452"/>
              <a:gd name="connsiteX23" fmla="*/ 1187355 w 1719618"/>
              <a:gd name="connsiteY23" fmla="*/ 532262 h 1788452"/>
              <a:gd name="connsiteX24" fmla="*/ 1214650 w 1719618"/>
              <a:gd name="connsiteY24" fmla="*/ 491319 h 1788452"/>
              <a:gd name="connsiteX25" fmla="*/ 1241946 w 1719618"/>
              <a:gd name="connsiteY25" fmla="*/ 395785 h 1788452"/>
              <a:gd name="connsiteX26" fmla="*/ 1269241 w 1719618"/>
              <a:gd name="connsiteY26" fmla="*/ 313898 h 1788452"/>
              <a:gd name="connsiteX27" fmla="*/ 1364776 w 1719618"/>
              <a:gd name="connsiteY27" fmla="*/ 191068 h 1788452"/>
              <a:gd name="connsiteX28" fmla="*/ 1392071 w 1719618"/>
              <a:gd name="connsiteY28" fmla="*/ 150125 h 1788452"/>
              <a:gd name="connsiteX29" fmla="*/ 1433015 w 1719618"/>
              <a:gd name="connsiteY29" fmla="*/ 122829 h 1788452"/>
              <a:gd name="connsiteX30" fmla="*/ 1460310 w 1719618"/>
              <a:gd name="connsiteY30" fmla="*/ 81886 h 1788452"/>
              <a:gd name="connsiteX31" fmla="*/ 1555844 w 1719618"/>
              <a:gd name="connsiteY31" fmla="*/ 27295 h 1788452"/>
              <a:gd name="connsiteX32" fmla="*/ 1596788 w 1719618"/>
              <a:gd name="connsiteY32" fmla="*/ 0 h 1788452"/>
              <a:gd name="connsiteX33" fmla="*/ 1624083 w 1719618"/>
              <a:gd name="connsiteY33" fmla="*/ 40943 h 1788452"/>
              <a:gd name="connsiteX34" fmla="*/ 1719618 w 1719618"/>
              <a:gd name="connsiteY34" fmla="*/ 81886 h 178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719618" h="1788452">
                <a:moveTo>
                  <a:pt x="0" y="1555844"/>
                </a:moveTo>
                <a:cubicBezTo>
                  <a:pt x="22746" y="1569492"/>
                  <a:pt x="41821" y="1594386"/>
                  <a:pt x="68239" y="1596788"/>
                </a:cubicBezTo>
                <a:cubicBezTo>
                  <a:pt x="96893" y="1599393"/>
                  <a:pt x="150125" y="1569492"/>
                  <a:pt x="150125" y="1569492"/>
                </a:cubicBezTo>
                <a:cubicBezTo>
                  <a:pt x="199351" y="1602310"/>
                  <a:pt x="235564" y="1622587"/>
                  <a:pt x="272955" y="1678674"/>
                </a:cubicBezTo>
                <a:cubicBezTo>
                  <a:pt x="308230" y="1731587"/>
                  <a:pt x="284689" y="1714430"/>
                  <a:pt x="341194" y="1733265"/>
                </a:cubicBezTo>
                <a:cubicBezTo>
                  <a:pt x="354842" y="1746913"/>
                  <a:pt x="366078" y="1763502"/>
                  <a:pt x="382137" y="1774208"/>
                </a:cubicBezTo>
                <a:cubicBezTo>
                  <a:pt x="425986" y="1803441"/>
                  <a:pt x="490107" y="1779477"/>
                  <a:pt x="532262" y="1774208"/>
                </a:cubicBezTo>
                <a:cubicBezTo>
                  <a:pt x="550459" y="1765110"/>
                  <a:pt x="571224" y="1759937"/>
                  <a:pt x="586853" y="1746913"/>
                </a:cubicBezTo>
                <a:cubicBezTo>
                  <a:pt x="669164" y="1678321"/>
                  <a:pt x="557336" y="1724908"/>
                  <a:pt x="655092" y="1692322"/>
                </a:cubicBezTo>
                <a:cubicBezTo>
                  <a:pt x="713650" y="1575208"/>
                  <a:pt x="646170" y="1687596"/>
                  <a:pt x="723331" y="1610435"/>
                </a:cubicBezTo>
                <a:cubicBezTo>
                  <a:pt x="785062" y="1548704"/>
                  <a:pt x="711863" y="1582414"/>
                  <a:pt x="791570" y="1555844"/>
                </a:cubicBezTo>
                <a:cubicBezTo>
                  <a:pt x="805248" y="1514810"/>
                  <a:pt x="803118" y="1509233"/>
                  <a:pt x="832513" y="1473958"/>
                </a:cubicBezTo>
                <a:cubicBezTo>
                  <a:pt x="844869" y="1459130"/>
                  <a:pt x="862104" y="1448623"/>
                  <a:pt x="873456" y="1433014"/>
                </a:cubicBezTo>
                <a:cubicBezTo>
                  <a:pt x="898699" y="1398305"/>
                  <a:pt x="915944" y="1358166"/>
                  <a:pt x="941695" y="1323832"/>
                </a:cubicBezTo>
                <a:lnTo>
                  <a:pt x="982639" y="1269241"/>
                </a:lnTo>
                <a:cubicBezTo>
                  <a:pt x="1018739" y="1124831"/>
                  <a:pt x="969725" y="1294886"/>
                  <a:pt x="1023582" y="1173707"/>
                </a:cubicBezTo>
                <a:cubicBezTo>
                  <a:pt x="1035267" y="1147415"/>
                  <a:pt x="1041779" y="1119116"/>
                  <a:pt x="1050877" y="1091820"/>
                </a:cubicBezTo>
                <a:cubicBezTo>
                  <a:pt x="1055426" y="1078172"/>
                  <a:pt x="1061036" y="1064833"/>
                  <a:pt x="1064525" y="1050877"/>
                </a:cubicBezTo>
                <a:lnTo>
                  <a:pt x="1091821" y="941695"/>
                </a:lnTo>
                <a:cubicBezTo>
                  <a:pt x="1097236" y="887547"/>
                  <a:pt x="1107046" y="770030"/>
                  <a:pt x="1119116" y="709683"/>
                </a:cubicBezTo>
                <a:cubicBezTo>
                  <a:pt x="1121937" y="695576"/>
                  <a:pt x="1128812" y="682572"/>
                  <a:pt x="1132764" y="668740"/>
                </a:cubicBezTo>
                <a:cubicBezTo>
                  <a:pt x="1137917" y="650705"/>
                  <a:pt x="1139023" y="631389"/>
                  <a:pt x="1146412" y="614149"/>
                </a:cubicBezTo>
                <a:cubicBezTo>
                  <a:pt x="1152873" y="599073"/>
                  <a:pt x="1166372" y="587876"/>
                  <a:pt x="1173707" y="573205"/>
                </a:cubicBezTo>
                <a:cubicBezTo>
                  <a:pt x="1180141" y="560338"/>
                  <a:pt x="1180921" y="545129"/>
                  <a:pt x="1187355" y="532262"/>
                </a:cubicBezTo>
                <a:cubicBezTo>
                  <a:pt x="1194690" y="517591"/>
                  <a:pt x="1207315" y="505990"/>
                  <a:pt x="1214650" y="491319"/>
                </a:cubicBezTo>
                <a:cubicBezTo>
                  <a:pt x="1226117" y="468385"/>
                  <a:pt x="1235387" y="417650"/>
                  <a:pt x="1241946" y="395785"/>
                </a:cubicBezTo>
                <a:cubicBezTo>
                  <a:pt x="1250214" y="368226"/>
                  <a:pt x="1248896" y="334243"/>
                  <a:pt x="1269241" y="313898"/>
                </a:cubicBezTo>
                <a:cubicBezTo>
                  <a:pt x="1333382" y="249759"/>
                  <a:pt x="1299479" y="289014"/>
                  <a:pt x="1364776" y="191068"/>
                </a:cubicBezTo>
                <a:cubicBezTo>
                  <a:pt x="1373874" y="177420"/>
                  <a:pt x="1378423" y="159223"/>
                  <a:pt x="1392071" y="150125"/>
                </a:cubicBezTo>
                <a:lnTo>
                  <a:pt x="1433015" y="122829"/>
                </a:lnTo>
                <a:cubicBezTo>
                  <a:pt x="1442113" y="109181"/>
                  <a:pt x="1448712" y="93484"/>
                  <a:pt x="1460310" y="81886"/>
                </a:cubicBezTo>
                <a:cubicBezTo>
                  <a:pt x="1482474" y="59722"/>
                  <a:pt x="1530872" y="41565"/>
                  <a:pt x="1555844" y="27295"/>
                </a:cubicBezTo>
                <a:cubicBezTo>
                  <a:pt x="1570086" y="19157"/>
                  <a:pt x="1583140" y="9098"/>
                  <a:pt x="1596788" y="0"/>
                </a:cubicBezTo>
                <a:cubicBezTo>
                  <a:pt x="1605886" y="13648"/>
                  <a:pt x="1610174" y="32250"/>
                  <a:pt x="1624083" y="40943"/>
                </a:cubicBezTo>
                <a:cubicBezTo>
                  <a:pt x="1780510" y="138709"/>
                  <a:pt x="1670322" y="32590"/>
                  <a:pt x="1719618" y="818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1DAA0299-169F-4C25-96EE-29360EB54DED}"/>
              </a:ext>
            </a:extLst>
          </p:cNvPr>
          <p:cNvSpPr/>
          <p:nvPr/>
        </p:nvSpPr>
        <p:spPr>
          <a:xfrm>
            <a:off x="5030098" y="3355412"/>
            <a:ext cx="2366989" cy="2199227"/>
          </a:xfrm>
          <a:custGeom>
            <a:avLst/>
            <a:gdLst>
              <a:gd name="connsiteX0" fmla="*/ 565484 w 2366989"/>
              <a:gd name="connsiteY0" fmla="*/ 2199227 h 2199227"/>
              <a:gd name="connsiteX1" fmla="*/ 674666 w 2366989"/>
              <a:gd name="connsiteY1" fmla="*/ 2103692 h 2199227"/>
              <a:gd name="connsiteX2" fmla="*/ 701962 w 2366989"/>
              <a:gd name="connsiteY2" fmla="*/ 2062749 h 2199227"/>
              <a:gd name="connsiteX3" fmla="*/ 770201 w 2366989"/>
              <a:gd name="connsiteY3" fmla="*/ 2049101 h 2199227"/>
              <a:gd name="connsiteX4" fmla="*/ 852087 w 2366989"/>
              <a:gd name="connsiteY4" fmla="*/ 2021806 h 2199227"/>
              <a:gd name="connsiteX5" fmla="*/ 961269 w 2366989"/>
              <a:gd name="connsiteY5" fmla="*/ 1994510 h 2199227"/>
              <a:gd name="connsiteX6" fmla="*/ 974917 w 2366989"/>
              <a:gd name="connsiteY6" fmla="*/ 1953567 h 2199227"/>
              <a:gd name="connsiteX7" fmla="*/ 1002212 w 2366989"/>
              <a:gd name="connsiteY7" fmla="*/ 1803442 h 2199227"/>
              <a:gd name="connsiteX8" fmla="*/ 1070451 w 2366989"/>
              <a:gd name="connsiteY8" fmla="*/ 1721555 h 2199227"/>
              <a:gd name="connsiteX9" fmla="*/ 1097747 w 2366989"/>
              <a:gd name="connsiteY9" fmla="*/ 1680612 h 2199227"/>
              <a:gd name="connsiteX10" fmla="*/ 1043156 w 2366989"/>
              <a:gd name="connsiteY10" fmla="*/ 1653316 h 2199227"/>
              <a:gd name="connsiteX11" fmla="*/ 1015860 w 2366989"/>
              <a:gd name="connsiteY11" fmla="*/ 1612373 h 2199227"/>
              <a:gd name="connsiteX12" fmla="*/ 879383 w 2366989"/>
              <a:gd name="connsiteY12" fmla="*/ 1585078 h 2199227"/>
              <a:gd name="connsiteX13" fmla="*/ 797496 w 2366989"/>
              <a:gd name="connsiteY13" fmla="*/ 1530487 h 2199227"/>
              <a:gd name="connsiteX14" fmla="*/ 647371 w 2366989"/>
              <a:gd name="connsiteY14" fmla="*/ 1475895 h 2199227"/>
              <a:gd name="connsiteX15" fmla="*/ 565484 w 2366989"/>
              <a:gd name="connsiteY15" fmla="*/ 1448600 h 2199227"/>
              <a:gd name="connsiteX16" fmla="*/ 524541 w 2366989"/>
              <a:gd name="connsiteY16" fmla="*/ 1434952 h 2199227"/>
              <a:gd name="connsiteX17" fmla="*/ 483598 w 2366989"/>
              <a:gd name="connsiteY17" fmla="*/ 1421304 h 2199227"/>
              <a:gd name="connsiteX18" fmla="*/ 415359 w 2366989"/>
              <a:gd name="connsiteY18" fmla="*/ 1380361 h 2199227"/>
              <a:gd name="connsiteX19" fmla="*/ 374415 w 2366989"/>
              <a:gd name="connsiteY19" fmla="*/ 1339418 h 2199227"/>
              <a:gd name="connsiteX20" fmla="*/ 306177 w 2366989"/>
              <a:gd name="connsiteY20" fmla="*/ 1298475 h 2199227"/>
              <a:gd name="connsiteX21" fmla="*/ 251586 w 2366989"/>
              <a:gd name="connsiteY21" fmla="*/ 1257531 h 2199227"/>
              <a:gd name="connsiteX22" fmla="*/ 224290 w 2366989"/>
              <a:gd name="connsiteY22" fmla="*/ 1189292 h 2199227"/>
              <a:gd name="connsiteX23" fmla="*/ 142403 w 2366989"/>
              <a:gd name="connsiteY23" fmla="*/ 1066463 h 2199227"/>
              <a:gd name="connsiteX24" fmla="*/ 115108 w 2366989"/>
              <a:gd name="connsiteY24" fmla="*/ 1025519 h 2199227"/>
              <a:gd name="connsiteX25" fmla="*/ 87812 w 2366989"/>
              <a:gd name="connsiteY25" fmla="*/ 984576 h 2199227"/>
              <a:gd name="connsiteX26" fmla="*/ 74165 w 2366989"/>
              <a:gd name="connsiteY26" fmla="*/ 929985 h 2199227"/>
              <a:gd name="connsiteX27" fmla="*/ 60517 w 2366989"/>
              <a:gd name="connsiteY27" fmla="*/ 834451 h 2199227"/>
              <a:gd name="connsiteX28" fmla="*/ 33221 w 2366989"/>
              <a:gd name="connsiteY28" fmla="*/ 752564 h 2199227"/>
              <a:gd name="connsiteX29" fmla="*/ 19574 w 2366989"/>
              <a:gd name="connsiteY29" fmla="*/ 629734 h 2199227"/>
              <a:gd name="connsiteX30" fmla="*/ 19574 w 2366989"/>
              <a:gd name="connsiteY30" fmla="*/ 452313 h 2199227"/>
              <a:gd name="connsiteX31" fmla="*/ 87812 w 2366989"/>
              <a:gd name="connsiteY31" fmla="*/ 370427 h 2199227"/>
              <a:gd name="connsiteX32" fmla="*/ 115108 w 2366989"/>
              <a:gd name="connsiteY32" fmla="*/ 329484 h 2199227"/>
              <a:gd name="connsiteX33" fmla="*/ 156051 w 2366989"/>
              <a:gd name="connsiteY33" fmla="*/ 274892 h 2199227"/>
              <a:gd name="connsiteX34" fmla="*/ 183347 w 2366989"/>
              <a:gd name="connsiteY34" fmla="*/ 233949 h 2199227"/>
              <a:gd name="connsiteX35" fmla="*/ 224290 w 2366989"/>
              <a:gd name="connsiteY35" fmla="*/ 206654 h 2199227"/>
              <a:gd name="connsiteX36" fmla="*/ 388063 w 2366989"/>
              <a:gd name="connsiteY36" fmla="*/ 179358 h 2199227"/>
              <a:gd name="connsiteX37" fmla="*/ 524541 w 2366989"/>
              <a:gd name="connsiteY37" fmla="*/ 152063 h 2199227"/>
              <a:gd name="connsiteX38" fmla="*/ 633723 w 2366989"/>
              <a:gd name="connsiteY38" fmla="*/ 193006 h 2199227"/>
              <a:gd name="connsiteX39" fmla="*/ 688314 w 2366989"/>
              <a:gd name="connsiteY39" fmla="*/ 261245 h 2199227"/>
              <a:gd name="connsiteX40" fmla="*/ 756553 w 2366989"/>
              <a:gd name="connsiteY40" fmla="*/ 233949 h 2199227"/>
              <a:gd name="connsiteX41" fmla="*/ 797496 w 2366989"/>
              <a:gd name="connsiteY41" fmla="*/ 206654 h 2199227"/>
              <a:gd name="connsiteX42" fmla="*/ 879383 w 2366989"/>
              <a:gd name="connsiteY42" fmla="*/ 179358 h 2199227"/>
              <a:gd name="connsiteX43" fmla="*/ 947621 w 2366989"/>
              <a:gd name="connsiteY43" fmla="*/ 124767 h 2199227"/>
              <a:gd name="connsiteX44" fmla="*/ 974917 w 2366989"/>
              <a:gd name="connsiteY44" fmla="*/ 83824 h 2199227"/>
              <a:gd name="connsiteX45" fmla="*/ 1043156 w 2366989"/>
              <a:gd name="connsiteY45" fmla="*/ 70176 h 2199227"/>
              <a:gd name="connsiteX46" fmla="*/ 1138690 w 2366989"/>
              <a:gd name="connsiteY46" fmla="*/ 56528 h 2199227"/>
              <a:gd name="connsiteX47" fmla="*/ 1179633 w 2366989"/>
              <a:gd name="connsiteY47" fmla="*/ 42881 h 2199227"/>
              <a:gd name="connsiteX48" fmla="*/ 1220577 w 2366989"/>
              <a:gd name="connsiteY48" fmla="*/ 1937 h 2199227"/>
              <a:gd name="connsiteX49" fmla="*/ 1425293 w 2366989"/>
              <a:gd name="connsiteY49" fmla="*/ 15585 h 2199227"/>
              <a:gd name="connsiteX50" fmla="*/ 1520827 w 2366989"/>
              <a:gd name="connsiteY50" fmla="*/ 70176 h 2199227"/>
              <a:gd name="connsiteX51" fmla="*/ 1602714 w 2366989"/>
              <a:gd name="connsiteY51" fmla="*/ 124767 h 2199227"/>
              <a:gd name="connsiteX52" fmla="*/ 1643657 w 2366989"/>
              <a:gd name="connsiteY52" fmla="*/ 152063 h 2199227"/>
              <a:gd name="connsiteX53" fmla="*/ 1739192 w 2366989"/>
              <a:gd name="connsiteY53" fmla="*/ 206654 h 2199227"/>
              <a:gd name="connsiteX54" fmla="*/ 1848374 w 2366989"/>
              <a:gd name="connsiteY54" fmla="*/ 288540 h 2199227"/>
              <a:gd name="connsiteX55" fmla="*/ 1889317 w 2366989"/>
              <a:gd name="connsiteY55" fmla="*/ 302188 h 2199227"/>
              <a:gd name="connsiteX56" fmla="*/ 1984851 w 2366989"/>
              <a:gd name="connsiteY56" fmla="*/ 343131 h 2199227"/>
              <a:gd name="connsiteX57" fmla="*/ 2066738 w 2366989"/>
              <a:gd name="connsiteY57" fmla="*/ 384075 h 2199227"/>
              <a:gd name="connsiteX58" fmla="*/ 2148624 w 2366989"/>
              <a:gd name="connsiteY58" fmla="*/ 465961 h 2199227"/>
              <a:gd name="connsiteX59" fmla="*/ 2271454 w 2366989"/>
              <a:gd name="connsiteY59" fmla="*/ 534200 h 2199227"/>
              <a:gd name="connsiteX60" fmla="*/ 2312398 w 2366989"/>
              <a:gd name="connsiteY60" fmla="*/ 561495 h 2199227"/>
              <a:gd name="connsiteX61" fmla="*/ 2366989 w 2366989"/>
              <a:gd name="connsiteY61" fmla="*/ 575143 h 219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366989" h="2199227">
                <a:moveTo>
                  <a:pt x="565484" y="2199227"/>
                </a:moveTo>
                <a:cubicBezTo>
                  <a:pt x="602361" y="2169725"/>
                  <a:pt x="643892" y="2140621"/>
                  <a:pt x="674666" y="2103692"/>
                </a:cubicBezTo>
                <a:cubicBezTo>
                  <a:pt x="685167" y="2091091"/>
                  <a:pt x="687721" y="2070887"/>
                  <a:pt x="701962" y="2062749"/>
                </a:cubicBezTo>
                <a:cubicBezTo>
                  <a:pt x="722103" y="2051240"/>
                  <a:pt x="747822" y="2055204"/>
                  <a:pt x="770201" y="2049101"/>
                </a:cubicBezTo>
                <a:cubicBezTo>
                  <a:pt x="797959" y="2041531"/>
                  <a:pt x="823874" y="2027449"/>
                  <a:pt x="852087" y="2021806"/>
                </a:cubicBezTo>
                <a:cubicBezTo>
                  <a:pt x="934433" y="2005337"/>
                  <a:pt x="898320" y="2015494"/>
                  <a:pt x="961269" y="1994510"/>
                </a:cubicBezTo>
                <a:cubicBezTo>
                  <a:pt x="965818" y="1980862"/>
                  <a:pt x="972344" y="1967721"/>
                  <a:pt x="974917" y="1953567"/>
                </a:cubicBezTo>
                <a:cubicBezTo>
                  <a:pt x="982980" y="1909219"/>
                  <a:pt x="979857" y="1848152"/>
                  <a:pt x="1002212" y="1803442"/>
                </a:cubicBezTo>
                <a:cubicBezTo>
                  <a:pt x="1027625" y="1752616"/>
                  <a:pt x="1032723" y="1766828"/>
                  <a:pt x="1070451" y="1721555"/>
                </a:cubicBezTo>
                <a:cubicBezTo>
                  <a:pt x="1080952" y="1708954"/>
                  <a:pt x="1088648" y="1694260"/>
                  <a:pt x="1097747" y="1680612"/>
                </a:cubicBezTo>
                <a:cubicBezTo>
                  <a:pt x="1079550" y="1671513"/>
                  <a:pt x="1058785" y="1666340"/>
                  <a:pt x="1043156" y="1653316"/>
                </a:cubicBezTo>
                <a:cubicBezTo>
                  <a:pt x="1030555" y="1642815"/>
                  <a:pt x="1031001" y="1618682"/>
                  <a:pt x="1015860" y="1612373"/>
                </a:cubicBezTo>
                <a:cubicBezTo>
                  <a:pt x="973035" y="1594530"/>
                  <a:pt x="879383" y="1585078"/>
                  <a:pt x="879383" y="1585078"/>
                </a:cubicBezTo>
                <a:cubicBezTo>
                  <a:pt x="852087" y="1566881"/>
                  <a:pt x="828618" y="1540861"/>
                  <a:pt x="797496" y="1530487"/>
                </a:cubicBezTo>
                <a:cubicBezTo>
                  <a:pt x="558491" y="1450818"/>
                  <a:pt x="856314" y="1551874"/>
                  <a:pt x="647371" y="1475895"/>
                </a:cubicBezTo>
                <a:cubicBezTo>
                  <a:pt x="620331" y="1466062"/>
                  <a:pt x="592780" y="1457698"/>
                  <a:pt x="565484" y="1448600"/>
                </a:cubicBezTo>
                <a:lnTo>
                  <a:pt x="524541" y="1434952"/>
                </a:lnTo>
                <a:cubicBezTo>
                  <a:pt x="510893" y="1430403"/>
                  <a:pt x="495934" y="1428705"/>
                  <a:pt x="483598" y="1421304"/>
                </a:cubicBezTo>
                <a:cubicBezTo>
                  <a:pt x="460852" y="1407656"/>
                  <a:pt x="436580" y="1396277"/>
                  <a:pt x="415359" y="1380361"/>
                </a:cubicBezTo>
                <a:cubicBezTo>
                  <a:pt x="399918" y="1368781"/>
                  <a:pt x="389856" y="1350999"/>
                  <a:pt x="374415" y="1339418"/>
                </a:cubicBezTo>
                <a:cubicBezTo>
                  <a:pt x="353194" y="1323502"/>
                  <a:pt x="328248" y="1313189"/>
                  <a:pt x="306177" y="1298475"/>
                </a:cubicBezTo>
                <a:cubicBezTo>
                  <a:pt x="287251" y="1285857"/>
                  <a:pt x="269783" y="1271179"/>
                  <a:pt x="251586" y="1257531"/>
                </a:cubicBezTo>
                <a:cubicBezTo>
                  <a:pt x="242487" y="1234785"/>
                  <a:pt x="236021" y="1210799"/>
                  <a:pt x="224290" y="1189292"/>
                </a:cubicBezTo>
                <a:cubicBezTo>
                  <a:pt x="224281" y="1189275"/>
                  <a:pt x="156056" y="1086942"/>
                  <a:pt x="142403" y="1066463"/>
                </a:cubicBezTo>
                <a:lnTo>
                  <a:pt x="115108" y="1025519"/>
                </a:lnTo>
                <a:lnTo>
                  <a:pt x="87812" y="984576"/>
                </a:lnTo>
                <a:cubicBezTo>
                  <a:pt x="83263" y="966379"/>
                  <a:pt x="77520" y="948439"/>
                  <a:pt x="74165" y="929985"/>
                </a:cubicBezTo>
                <a:cubicBezTo>
                  <a:pt x="68411" y="898336"/>
                  <a:pt x="67750" y="865795"/>
                  <a:pt x="60517" y="834451"/>
                </a:cubicBezTo>
                <a:cubicBezTo>
                  <a:pt x="54047" y="806416"/>
                  <a:pt x="33221" y="752564"/>
                  <a:pt x="33221" y="752564"/>
                </a:cubicBezTo>
                <a:cubicBezTo>
                  <a:pt x="28672" y="711621"/>
                  <a:pt x="25838" y="670450"/>
                  <a:pt x="19574" y="629734"/>
                </a:cubicBezTo>
                <a:cubicBezTo>
                  <a:pt x="4971" y="534815"/>
                  <a:pt x="-15993" y="594581"/>
                  <a:pt x="19574" y="452313"/>
                </a:cubicBezTo>
                <a:cubicBezTo>
                  <a:pt x="26835" y="423269"/>
                  <a:pt x="71443" y="390070"/>
                  <a:pt x="87812" y="370427"/>
                </a:cubicBezTo>
                <a:cubicBezTo>
                  <a:pt x="98313" y="357826"/>
                  <a:pt x="105574" y="342831"/>
                  <a:pt x="115108" y="329484"/>
                </a:cubicBezTo>
                <a:cubicBezTo>
                  <a:pt x="128329" y="310974"/>
                  <a:pt x="142830" y="293402"/>
                  <a:pt x="156051" y="274892"/>
                </a:cubicBezTo>
                <a:cubicBezTo>
                  <a:pt x="165585" y="261545"/>
                  <a:pt x="171749" y="245547"/>
                  <a:pt x="183347" y="233949"/>
                </a:cubicBezTo>
                <a:cubicBezTo>
                  <a:pt x="194945" y="222351"/>
                  <a:pt x="209619" y="213989"/>
                  <a:pt x="224290" y="206654"/>
                </a:cubicBezTo>
                <a:cubicBezTo>
                  <a:pt x="271878" y="182860"/>
                  <a:pt x="343818" y="186344"/>
                  <a:pt x="388063" y="179358"/>
                </a:cubicBezTo>
                <a:cubicBezTo>
                  <a:pt x="433889" y="172122"/>
                  <a:pt x="524541" y="152063"/>
                  <a:pt x="524541" y="152063"/>
                </a:cubicBezTo>
                <a:cubicBezTo>
                  <a:pt x="561534" y="159461"/>
                  <a:pt x="606947" y="159536"/>
                  <a:pt x="633723" y="193006"/>
                </a:cubicBezTo>
                <a:cubicBezTo>
                  <a:pt x="709062" y="287180"/>
                  <a:pt x="570977" y="183018"/>
                  <a:pt x="688314" y="261245"/>
                </a:cubicBezTo>
                <a:cubicBezTo>
                  <a:pt x="711060" y="252146"/>
                  <a:pt x="734641" y="244905"/>
                  <a:pt x="756553" y="233949"/>
                </a:cubicBezTo>
                <a:cubicBezTo>
                  <a:pt x="771224" y="226614"/>
                  <a:pt x="782507" y="213316"/>
                  <a:pt x="797496" y="206654"/>
                </a:cubicBezTo>
                <a:cubicBezTo>
                  <a:pt x="823788" y="194969"/>
                  <a:pt x="879383" y="179358"/>
                  <a:pt x="879383" y="179358"/>
                </a:cubicBezTo>
                <a:cubicBezTo>
                  <a:pt x="957605" y="62024"/>
                  <a:pt x="853450" y="200103"/>
                  <a:pt x="947621" y="124767"/>
                </a:cubicBezTo>
                <a:cubicBezTo>
                  <a:pt x="960429" y="114520"/>
                  <a:pt x="960676" y="91962"/>
                  <a:pt x="974917" y="83824"/>
                </a:cubicBezTo>
                <a:cubicBezTo>
                  <a:pt x="995058" y="72315"/>
                  <a:pt x="1020275" y="73990"/>
                  <a:pt x="1043156" y="70176"/>
                </a:cubicBezTo>
                <a:cubicBezTo>
                  <a:pt x="1074886" y="64888"/>
                  <a:pt x="1106845" y="61077"/>
                  <a:pt x="1138690" y="56528"/>
                </a:cubicBezTo>
                <a:cubicBezTo>
                  <a:pt x="1152338" y="51979"/>
                  <a:pt x="1167663" y="50861"/>
                  <a:pt x="1179633" y="42881"/>
                </a:cubicBezTo>
                <a:cubicBezTo>
                  <a:pt x="1195693" y="32175"/>
                  <a:pt x="1201394" y="4068"/>
                  <a:pt x="1220577" y="1937"/>
                </a:cubicBezTo>
                <a:cubicBezTo>
                  <a:pt x="1288549" y="-5616"/>
                  <a:pt x="1357054" y="11036"/>
                  <a:pt x="1425293" y="15585"/>
                </a:cubicBezTo>
                <a:cubicBezTo>
                  <a:pt x="1517219" y="107511"/>
                  <a:pt x="1410855" y="15190"/>
                  <a:pt x="1520827" y="70176"/>
                </a:cubicBezTo>
                <a:cubicBezTo>
                  <a:pt x="1550169" y="84847"/>
                  <a:pt x="1575418" y="106570"/>
                  <a:pt x="1602714" y="124767"/>
                </a:cubicBezTo>
                <a:lnTo>
                  <a:pt x="1643657" y="152063"/>
                </a:lnTo>
                <a:cubicBezTo>
                  <a:pt x="1694662" y="228568"/>
                  <a:pt x="1639537" y="166792"/>
                  <a:pt x="1739192" y="206654"/>
                </a:cubicBezTo>
                <a:cubicBezTo>
                  <a:pt x="1862946" y="256156"/>
                  <a:pt x="1760321" y="229838"/>
                  <a:pt x="1848374" y="288540"/>
                </a:cubicBezTo>
                <a:cubicBezTo>
                  <a:pt x="1860344" y="296520"/>
                  <a:pt x="1875960" y="296845"/>
                  <a:pt x="1889317" y="302188"/>
                </a:cubicBezTo>
                <a:cubicBezTo>
                  <a:pt x="1921485" y="315055"/>
                  <a:pt x="1953863" y="327637"/>
                  <a:pt x="1984851" y="343131"/>
                </a:cubicBezTo>
                <a:cubicBezTo>
                  <a:pt x="2090681" y="396046"/>
                  <a:pt x="1963824" y="349770"/>
                  <a:pt x="2066738" y="384075"/>
                </a:cubicBezTo>
                <a:cubicBezTo>
                  <a:pt x="2094033" y="411370"/>
                  <a:pt x="2112003" y="453754"/>
                  <a:pt x="2148624" y="465961"/>
                </a:cubicBezTo>
                <a:cubicBezTo>
                  <a:pt x="2220691" y="489983"/>
                  <a:pt x="2177595" y="471628"/>
                  <a:pt x="2271454" y="534200"/>
                </a:cubicBezTo>
                <a:cubicBezTo>
                  <a:pt x="2285102" y="543299"/>
                  <a:pt x="2296485" y="557517"/>
                  <a:pt x="2312398" y="561495"/>
                </a:cubicBezTo>
                <a:lnTo>
                  <a:pt x="2366989" y="575143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77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Myron Ross</dc:creator>
  <cp:lastModifiedBy>Windows User</cp:lastModifiedBy>
  <cp:revision>12</cp:revision>
  <dcterms:created xsi:type="dcterms:W3CDTF">2017-09-30T18:54:07Z</dcterms:created>
  <dcterms:modified xsi:type="dcterms:W3CDTF">2017-10-01T17:13:05Z</dcterms:modified>
</cp:coreProperties>
</file>